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0" r:id="rId3"/>
    <p:sldId id="258" r:id="rId4"/>
    <p:sldId id="261" r:id="rId5"/>
    <p:sldId id="259" r:id="rId6"/>
    <p:sldId id="262" r:id="rId7"/>
    <p:sldId id="264" r:id="rId8"/>
    <p:sldId id="263"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74" d="100"/>
          <a:sy n="74" d="100"/>
        </p:scale>
        <p:origin x="4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8B05B1-DF80-4533-B0AB-467076FD938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d-ID"/>
        </a:p>
      </dgm:t>
    </dgm:pt>
    <dgm:pt modelId="{0E60C8EC-751E-4F27-960A-3CBB5C67EC70}">
      <dgm:prSet phldrT="[Text]"/>
      <dgm:spPr/>
      <dgm:t>
        <a:bodyPr/>
        <a:lstStyle/>
        <a:p>
          <a:r>
            <a:rPr lang="id-ID" cap="none" dirty="0" smtClean="0">
              <a:solidFill>
                <a:schemeClr val="bg1"/>
              </a:solidFill>
            </a:rPr>
            <a:t>Tanggal 25 - 29 November 2017 (Tahapan Penyerahan Dukungan Calon Perseorangan)</a:t>
          </a:r>
          <a:endParaRPr lang="id-ID" dirty="0">
            <a:solidFill>
              <a:schemeClr val="bg1"/>
            </a:solidFill>
          </a:endParaRPr>
        </a:p>
      </dgm:t>
    </dgm:pt>
    <dgm:pt modelId="{3A96B389-CAA3-4B8A-8215-49CAFE3DC5CF}" type="parTrans" cxnId="{ACBDD54D-409B-4475-A620-9A27FF9BCB99}">
      <dgm:prSet/>
      <dgm:spPr/>
      <dgm:t>
        <a:bodyPr/>
        <a:lstStyle/>
        <a:p>
          <a:endParaRPr lang="id-ID"/>
        </a:p>
      </dgm:t>
    </dgm:pt>
    <dgm:pt modelId="{FC01F66D-E529-40A8-8AA1-C4E2ADC2DD12}" type="sibTrans" cxnId="{ACBDD54D-409B-4475-A620-9A27FF9BCB99}">
      <dgm:prSet/>
      <dgm:spPr/>
      <dgm:t>
        <a:bodyPr/>
        <a:lstStyle/>
        <a:p>
          <a:endParaRPr lang="id-ID"/>
        </a:p>
      </dgm:t>
    </dgm:pt>
    <dgm:pt modelId="{D9D508FC-6373-4B3A-8262-0E4DBF6E101A}">
      <dgm:prSet phldrT="[Text]"/>
      <dgm:spPr/>
      <dgm:t>
        <a:bodyPr/>
        <a:lstStyle/>
        <a:p>
          <a:r>
            <a:rPr lang="id-ID" cap="none" dirty="0" smtClean="0">
              <a:solidFill>
                <a:schemeClr val="bg1"/>
              </a:solidFill>
            </a:rPr>
            <a:t>Tanggal 29 November 2017 (Penyerahan Dukungan Calon Perseorangan oleh calon di Kota Prabumulih )  </a:t>
          </a:r>
          <a:endParaRPr lang="id-ID" dirty="0">
            <a:solidFill>
              <a:schemeClr val="bg1"/>
            </a:solidFill>
          </a:endParaRPr>
        </a:p>
      </dgm:t>
    </dgm:pt>
    <dgm:pt modelId="{C4DB3F74-4C98-4129-AF9E-2095F7B04BE4}" type="parTrans" cxnId="{33FAA2D9-804D-40B6-85EC-8B4F7A102F77}">
      <dgm:prSet/>
      <dgm:spPr/>
      <dgm:t>
        <a:bodyPr/>
        <a:lstStyle/>
        <a:p>
          <a:endParaRPr lang="id-ID"/>
        </a:p>
      </dgm:t>
    </dgm:pt>
    <dgm:pt modelId="{8B330C1D-D747-470A-A466-EBADD9A9ABC9}" type="sibTrans" cxnId="{33FAA2D9-804D-40B6-85EC-8B4F7A102F77}">
      <dgm:prSet/>
      <dgm:spPr/>
      <dgm:t>
        <a:bodyPr/>
        <a:lstStyle/>
        <a:p>
          <a:endParaRPr lang="id-ID"/>
        </a:p>
      </dgm:t>
    </dgm:pt>
    <dgm:pt modelId="{A0552C8C-2E65-4206-8FD5-5EA9B7362FB3}" type="pres">
      <dgm:prSet presAssocID="{0F8B05B1-DF80-4533-B0AB-467076FD9386}" presName="linear" presStyleCnt="0">
        <dgm:presLayoutVars>
          <dgm:dir/>
          <dgm:animLvl val="lvl"/>
          <dgm:resizeHandles val="exact"/>
        </dgm:presLayoutVars>
      </dgm:prSet>
      <dgm:spPr/>
      <dgm:t>
        <a:bodyPr/>
        <a:lstStyle/>
        <a:p>
          <a:endParaRPr lang="id-ID"/>
        </a:p>
      </dgm:t>
    </dgm:pt>
    <dgm:pt modelId="{7D431F16-801F-4B18-A54F-A118811333F3}" type="pres">
      <dgm:prSet presAssocID="{0E60C8EC-751E-4F27-960A-3CBB5C67EC70}" presName="parentLin" presStyleCnt="0"/>
      <dgm:spPr/>
    </dgm:pt>
    <dgm:pt modelId="{0F6265B0-5DBA-468E-8CC6-512CB3C79C6A}" type="pres">
      <dgm:prSet presAssocID="{0E60C8EC-751E-4F27-960A-3CBB5C67EC70}" presName="parentLeftMargin" presStyleLbl="node1" presStyleIdx="0" presStyleCnt="2"/>
      <dgm:spPr/>
      <dgm:t>
        <a:bodyPr/>
        <a:lstStyle/>
        <a:p>
          <a:endParaRPr lang="id-ID"/>
        </a:p>
      </dgm:t>
    </dgm:pt>
    <dgm:pt modelId="{955C26E7-AAB0-41EA-A2CC-580D512D3666}" type="pres">
      <dgm:prSet presAssocID="{0E60C8EC-751E-4F27-960A-3CBB5C67EC70}" presName="parentText" presStyleLbl="node1" presStyleIdx="0" presStyleCnt="2">
        <dgm:presLayoutVars>
          <dgm:chMax val="0"/>
          <dgm:bulletEnabled val="1"/>
        </dgm:presLayoutVars>
      </dgm:prSet>
      <dgm:spPr/>
      <dgm:t>
        <a:bodyPr/>
        <a:lstStyle/>
        <a:p>
          <a:endParaRPr lang="id-ID"/>
        </a:p>
      </dgm:t>
    </dgm:pt>
    <dgm:pt modelId="{718C4923-F6D7-46DB-AA22-93E208D81122}" type="pres">
      <dgm:prSet presAssocID="{0E60C8EC-751E-4F27-960A-3CBB5C67EC70}" presName="negativeSpace" presStyleCnt="0"/>
      <dgm:spPr/>
    </dgm:pt>
    <dgm:pt modelId="{A584995A-5F50-4CB4-B549-5AA1E0B769CC}" type="pres">
      <dgm:prSet presAssocID="{0E60C8EC-751E-4F27-960A-3CBB5C67EC70}" presName="childText" presStyleLbl="conFgAcc1" presStyleIdx="0" presStyleCnt="2">
        <dgm:presLayoutVars>
          <dgm:bulletEnabled val="1"/>
        </dgm:presLayoutVars>
      </dgm:prSet>
      <dgm:spPr/>
    </dgm:pt>
    <dgm:pt modelId="{D843B52B-B930-484F-9AAF-D956D0A045DB}" type="pres">
      <dgm:prSet presAssocID="{FC01F66D-E529-40A8-8AA1-C4E2ADC2DD12}" presName="spaceBetweenRectangles" presStyleCnt="0"/>
      <dgm:spPr/>
    </dgm:pt>
    <dgm:pt modelId="{1DF8E4C7-64B4-491B-B7A9-5481B2CD5C02}" type="pres">
      <dgm:prSet presAssocID="{D9D508FC-6373-4B3A-8262-0E4DBF6E101A}" presName="parentLin" presStyleCnt="0"/>
      <dgm:spPr/>
    </dgm:pt>
    <dgm:pt modelId="{BE4D4974-65C9-4D16-AA3B-6229B92ACED0}" type="pres">
      <dgm:prSet presAssocID="{D9D508FC-6373-4B3A-8262-0E4DBF6E101A}" presName="parentLeftMargin" presStyleLbl="node1" presStyleIdx="0" presStyleCnt="2"/>
      <dgm:spPr/>
      <dgm:t>
        <a:bodyPr/>
        <a:lstStyle/>
        <a:p>
          <a:endParaRPr lang="id-ID"/>
        </a:p>
      </dgm:t>
    </dgm:pt>
    <dgm:pt modelId="{955C69E5-CF47-4A62-B3EB-1F198DDEEC6B}" type="pres">
      <dgm:prSet presAssocID="{D9D508FC-6373-4B3A-8262-0E4DBF6E101A}" presName="parentText" presStyleLbl="node1" presStyleIdx="1" presStyleCnt="2">
        <dgm:presLayoutVars>
          <dgm:chMax val="0"/>
          <dgm:bulletEnabled val="1"/>
        </dgm:presLayoutVars>
      </dgm:prSet>
      <dgm:spPr/>
      <dgm:t>
        <a:bodyPr/>
        <a:lstStyle/>
        <a:p>
          <a:endParaRPr lang="id-ID"/>
        </a:p>
      </dgm:t>
    </dgm:pt>
    <dgm:pt modelId="{AED45149-EF54-4337-A5D4-D565B38CA63A}" type="pres">
      <dgm:prSet presAssocID="{D9D508FC-6373-4B3A-8262-0E4DBF6E101A}" presName="negativeSpace" presStyleCnt="0"/>
      <dgm:spPr/>
    </dgm:pt>
    <dgm:pt modelId="{922E5063-1846-42A7-B4A2-BA6B7970A787}" type="pres">
      <dgm:prSet presAssocID="{D9D508FC-6373-4B3A-8262-0E4DBF6E101A}" presName="childText" presStyleLbl="conFgAcc1" presStyleIdx="1" presStyleCnt="2">
        <dgm:presLayoutVars>
          <dgm:bulletEnabled val="1"/>
        </dgm:presLayoutVars>
      </dgm:prSet>
      <dgm:spPr/>
    </dgm:pt>
  </dgm:ptLst>
  <dgm:cxnLst>
    <dgm:cxn modelId="{7DA7E36A-17FB-4CBD-8448-BBF63BD5F7BE}" type="presOf" srcId="{0E60C8EC-751E-4F27-960A-3CBB5C67EC70}" destId="{0F6265B0-5DBA-468E-8CC6-512CB3C79C6A}" srcOrd="0" destOrd="0" presId="urn:microsoft.com/office/officeart/2005/8/layout/list1"/>
    <dgm:cxn modelId="{296B348E-2C40-448B-A6AA-395C20F78796}" type="presOf" srcId="{D9D508FC-6373-4B3A-8262-0E4DBF6E101A}" destId="{955C69E5-CF47-4A62-B3EB-1F198DDEEC6B}" srcOrd="1" destOrd="0" presId="urn:microsoft.com/office/officeart/2005/8/layout/list1"/>
    <dgm:cxn modelId="{B5C950AB-C173-4D7E-BC28-6EAFE14EBEB0}" type="presOf" srcId="{0F8B05B1-DF80-4533-B0AB-467076FD9386}" destId="{A0552C8C-2E65-4206-8FD5-5EA9B7362FB3}" srcOrd="0" destOrd="0" presId="urn:microsoft.com/office/officeart/2005/8/layout/list1"/>
    <dgm:cxn modelId="{33FAA2D9-804D-40B6-85EC-8B4F7A102F77}" srcId="{0F8B05B1-DF80-4533-B0AB-467076FD9386}" destId="{D9D508FC-6373-4B3A-8262-0E4DBF6E101A}" srcOrd="1" destOrd="0" parTransId="{C4DB3F74-4C98-4129-AF9E-2095F7B04BE4}" sibTransId="{8B330C1D-D747-470A-A466-EBADD9A9ABC9}"/>
    <dgm:cxn modelId="{EACA038A-02E4-47B0-AE5A-2FBC5E2B8C56}" type="presOf" srcId="{0E60C8EC-751E-4F27-960A-3CBB5C67EC70}" destId="{955C26E7-AAB0-41EA-A2CC-580D512D3666}" srcOrd="1" destOrd="0" presId="urn:microsoft.com/office/officeart/2005/8/layout/list1"/>
    <dgm:cxn modelId="{ACBDD54D-409B-4475-A620-9A27FF9BCB99}" srcId="{0F8B05B1-DF80-4533-B0AB-467076FD9386}" destId="{0E60C8EC-751E-4F27-960A-3CBB5C67EC70}" srcOrd="0" destOrd="0" parTransId="{3A96B389-CAA3-4B8A-8215-49CAFE3DC5CF}" sibTransId="{FC01F66D-E529-40A8-8AA1-C4E2ADC2DD12}"/>
    <dgm:cxn modelId="{E3D43E01-6ED6-4BF8-91C9-947F903C7AA1}" type="presOf" srcId="{D9D508FC-6373-4B3A-8262-0E4DBF6E101A}" destId="{BE4D4974-65C9-4D16-AA3B-6229B92ACED0}" srcOrd="0" destOrd="0" presId="urn:microsoft.com/office/officeart/2005/8/layout/list1"/>
    <dgm:cxn modelId="{E71A1C5F-BF70-40E9-A9C5-8BDDCEC5D24E}" type="presParOf" srcId="{A0552C8C-2E65-4206-8FD5-5EA9B7362FB3}" destId="{7D431F16-801F-4B18-A54F-A118811333F3}" srcOrd="0" destOrd="0" presId="urn:microsoft.com/office/officeart/2005/8/layout/list1"/>
    <dgm:cxn modelId="{A1F0914D-160E-4209-9466-76CC27542553}" type="presParOf" srcId="{7D431F16-801F-4B18-A54F-A118811333F3}" destId="{0F6265B0-5DBA-468E-8CC6-512CB3C79C6A}" srcOrd="0" destOrd="0" presId="urn:microsoft.com/office/officeart/2005/8/layout/list1"/>
    <dgm:cxn modelId="{956FBB9D-4689-4B54-91D7-444EAAD47B32}" type="presParOf" srcId="{7D431F16-801F-4B18-A54F-A118811333F3}" destId="{955C26E7-AAB0-41EA-A2CC-580D512D3666}" srcOrd="1" destOrd="0" presId="urn:microsoft.com/office/officeart/2005/8/layout/list1"/>
    <dgm:cxn modelId="{0F32AD60-1E23-4D58-8548-6AA793F2D3BC}" type="presParOf" srcId="{A0552C8C-2E65-4206-8FD5-5EA9B7362FB3}" destId="{718C4923-F6D7-46DB-AA22-93E208D81122}" srcOrd="1" destOrd="0" presId="urn:microsoft.com/office/officeart/2005/8/layout/list1"/>
    <dgm:cxn modelId="{9BB22BA3-79D1-40AB-8409-29A57AEFEBE8}" type="presParOf" srcId="{A0552C8C-2E65-4206-8FD5-5EA9B7362FB3}" destId="{A584995A-5F50-4CB4-B549-5AA1E0B769CC}" srcOrd="2" destOrd="0" presId="urn:microsoft.com/office/officeart/2005/8/layout/list1"/>
    <dgm:cxn modelId="{238F1B9D-9EC9-47C0-8602-CA085C462053}" type="presParOf" srcId="{A0552C8C-2E65-4206-8FD5-5EA9B7362FB3}" destId="{D843B52B-B930-484F-9AAF-D956D0A045DB}" srcOrd="3" destOrd="0" presId="urn:microsoft.com/office/officeart/2005/8/layout/list1"/>
    <dgm:cxn modelId="{F63424F8-20E9-4BCD-AD52-F98A05EDB76A}" type="presParOf" srcId="{A0552C8C-2E65-4206-8FD5-5EA9B7362FB3}" destId="{1DF8E4C7-64B4-491B-B7A9-5481B2CD5C02}" srcOrd="4" destOrd="0" presId="urn:microsoft.com/office/officeart/2005/8/layout/list1"/>
    <dgm:cxn modelId="{ADA0AB20-B6BD-4770-96FE-F1E5C77E6D8C}" type="presParOf" srcId="{1DF8E4C7-64B4-491B-B7A9-5481B2CD5C02}" destId="{BE4D4974-65C9-4D16-AA3B-6229B92ACED0}" srcOrd="0" destOrd="0" presId="urn:microsoft.com/office/officeart/2005/8/layout/list1"/>
    <dgm:cxn modelId="{7F506E1C-C36F-475D-B99F-EA48966A8410}" type="presParOf" srcId="{1DF8E4C7-64B4-491B-B7A9-5481B2CD5C02}" destId="{955C69E5-CF47-4A62-B3EB-1F198DDEEC6B}" srcOrd="1" destOrd="0" presId="urn:microsoft.com/office/officeart/2005/8/layout/list1"/>
    <dgm:cxn modelId="{3A640608-0111-43C4-B3F3-73C35B259E8A}" type="presParOf" srcId="{A0552C8C-2E65-4206-8FD5-5EA9B7362FB3}" destId="{AED45149-EF54-4337-A5D4-D565B38CA63A}" srcOrd="5" destOrd="0" presId="urn:microsoft.com/office/officeart/2005/8/layout/list1"/>
    <dgm:cxn modelId="{FD925380-F06B-46F6-A1B0-EB0D94FB827A}" type="presParOf" srcId="{A0552C8C-2E65-4206-8FD5-5EA9B7362FB3}" destId="{922E5063-1846-42A7-B4A2-BA6B7970A787}"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87AA87-1A78-4421-82BF-135A75EB77B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d-ID"/>
        </a:p>
      </dgm:t>
    </dgm:pt>
    <dgm:pt modelId="{52624FA2-9EE3-47B6-A827-D45A9B50A19F}">
      <dgm:prSet phldrT="[Text]"/>
      <dgm:spPr/>
      <dgm:t>
        <a:bodyPr/>
        <a:lstStyle/>
        <a:p>
          <a:r>
            <a:rPr lang="id-ID" cap="none" smtClean="0"/>
            <a:t>Sosialisasi Yang Tidak Selesai</a:t>
          </a:r>
          <a:endParaRPr lang="id-ID"/>
        </a:p>
      </dgm:t>
    </dgm:pt>
    <dgm:pt modelId="{DA08BD2E-2B06-4C96-95E5-293D754DC585}" type="parTrans" cxnId="{B763A138-79F5-4B5D-A426-F016292F7092}">
      <dgm:prSet/>
      <dgm:spPr/>
      <dgm:t>
        <a:bodyPr/>
        <a:lstStyle/>
        <a:p>
          <a:endParaRPr lang="id-ID"/>
        </a:p>
      </dgm:t>
    </dgm:pt>
    <dgm:pt modelId="{78CB5790-AA3E-44EB-880D-A5ED3B7569B9}" type="sibTrans" cxnId="{B763A138-79F5-4B5D-A426-F016292F7092}">
      <dgm:prSet/>
      <dgm:spPr/>
      <dgm:t>
        <a:bodyPr/>
        <a:lstStyle/>
        <a:p>
          <a:endParaRPr lang="id-ID"/>
        </a:p>
      </dgm:t>
    </dgm:pt>
    <dgm:pt modelId="{31EA0484-C0FA-4397-B5B6-1E4D8BE2F244}">
      <dgm:prSet/>
      <dgm:spPr/>
      <dgm:t>
        <a:bodyPr/>
        <a:lstStyle/>
        <a:p>
          <a:r>
            <a:rPr lang="id-ID" cap="none" smtClean="0"/>
            <a:t>Anggaran Untuk Pemungutan Dan Perhitungan Suara H-1 Pukul 14.00 Wib </a:t>
          </a:r>
          <a:endParaRPr lang="id-ID" cap="none" dirty="0" smtClean="0"/>
        </a:p>
      </dgm:t>
    </dgm:pt>
    <dgm:pt modelId="{BF4538F8-1DA2-41D7-96CB-10E10931F9D5}" type="parTrans" cxnId="{5C48D1EB-F1C6-4E9B-B9AA-B4FEB1E5852F}">
      <dgm:prSet/>
      <dgm:spPr/>
      <dgm:t>
        <a:bodyPr/>
        <a:lstStyle/>
        <a:p>
          <a:endParaRPr lang="id-ID"/>
        </a:p>
      </dgm:t>
    </dgm:pt>
    <dgm:pt modelId="{6C148D5F-AAD4-4863-8DC4-C894F3E9E5E7}" type="sibTrans" cxnId="{5C48D1EB-F1C6-4E9B-B9AA-B4FEB1E5852F}">
      <dgm:prSet/>
      <dgm:spPr/>
      <dgm:t>
        <a:bodyPr/>
        <a:lstStyle/>
        <a:p>
          <a:endParaRPr lang="id-ID"/>
        </a:p>
      </dgm:t>
    </dgm:pt>
    <dgm:pt modelId="{978ABD9E-262C-4F73-9FF7-B003EDE142FB}">
      <dgm:prSet/>
      <dgm:spPr/>
      <dgm:t>
        <a:bodyPr/>
        <a:lstStyle/>
        <a:p>
          <a:r>
            <a:rPr lang="id-ID" cap="none" dirty="0" smtClean="0"/>
            <a:t>Banyakknya KPPS Yang Ingin Mengundurkan Diri</a:t>
          </a:r>
          <a:endParaRPr lang="id-ID" cap="none" dirty="0" smtClean="0"/>
        </a:p>
      </dgm:t>
    </dgm:pt>
    <dgm:pt modelId="{E0122E09-8AFD-4E0A-8367-106BF82F0765}" type="parTrans" cxnId="{60D2F839-2D82-4571-A3BC-7C8B5A3436DB}">
      <dgm:prSet/>
      <dgm:spPr/>
      <dgm:t>
        <a:bodyPr/>
        <a:lstStyle/>
        <a:p>
          <a:endParaRPr lang="id-ID"/>
        </a:p>
      </dgm:t>
    </dgm:pt>
    <dgm:pt modelId="{6D4FEA3D-6049-48EE-9D88-3E00456EA21A}" type="sibTrans" cxnId="{60D2F839-2D82-4571-A3BC-7C8B5A3436DB}">
      <dgm:prSet/>
      <dgm:spPr/>
      <dgm:t>
        <a:bodyPr/>
        <a:lstStyle/>
        <a:p>
          <a:endParaRPr lang="id-ID"/>
        </a:p>
      </dgm:t>
    </dgm:pt>
    <dgm:pt modelId="{FE2EDEA6-50BD-4A0E-83C1-8BA80C1AFF7C}">
      <dgm:prSet/>
      <dgm:spPr/>
      <dgm:t>
        <a:bodyPr/>
        <a:lstStyle/>
        <a:p>
          <a:r>
            <a:rPr lang="id-ID" cap="none" smtClean="0"/>
            <a:t>Kpu Kena Sanksi DKPP</a:t>
          </a:r>
          <a:endParaRPr lang="id-ID" cap="none" dirty="0" smtClean="0"/>
        </a:p>
      </dgm:t>
    </dgm:pt>
    <dgm:pt modelId="{CEDC9914-0C53-4067-82B4-4107A2FEFC3C}" type="parTrans" cxnId="{CB874343-F85D-41AB-B990-0DAB17994EE0}">
      <dgm:prSet/>
      <dgm:spPr/>
      <dgm:t>
        <a:bodyPr/>
        <a:lstStyle/>
        <a:p>
          <a:endParaRPr lang="id-ID"/>
        </a:p>
      </dgm:t>
    </dgm:pt>
    <dgm:pt modelId="{8C5D7C84-0E6F-4D71-81B3-6B6B0E339768}" type="sibTrans" cxnId="{CB874343-F85D-41AB-B990-0DAB17994EE0}">
      <dgm:prSet/>
      <dgm:spPr/>
      <dgm:t>
        <a:bodyPr/>
        <a:lstStyle/>
        <a:p>
          <a:endParaRPr lang="id-ID"/>
        </a:p>
      </dgm:t>
    </dgm:pt>
    <dgm:pt modelId="{D24148CC-CC1E-49BE-8204-97638994F4E0}" type="pres">
      <dgm:prSet presAssocID="{3787AA87-1A78-4421-82BF-135A75EB77B1}" presName="linear" presStyleCnt="0">
        <dgm:presLayoutVars>
          <dgm:dir/>
          <dgm:animLvl val="lvl"/>
          <dgm:resizeHandles val="exact"/>
        </dgm:presLayoutVars>
      </dgm:prSet>
      <dgm:spPr/>
    </dgm:pt>
    <dgm:pt modelId="{0CD8E49D-5B09-4872-A847-A294B2494521}" type="pres">
      <dgm:prSet presAssocID="{52624FA2-9EE3-47B6-A827-D45A9B50A19F}" presName="parentLin" presStyleCnt="0"/>
      <dgm:spPr/>
    </dgm:pt>
    <dgm:pt modelId="{76EFA1AB-F6B3-4C1C-8707-F2BFBE6BB83A}" type="pres">
      <dgm:prSet presAssocID="{52624FA2-9EE3-47B6-A827-D45A9B50A19F}" presName="parentLeftMargin" presStyleLbl="node1" presStyleIdx="0" presStyleCnt="4"/>
      <dgm:spPr/>
    </dgm:pt>
    <dgm:pt modelId="{481E99E6-0846-47D6-8FF4-DE2469EA1449}" type="pres">
      <dgm:prSet presAssocID="{52624FA2-9EE3-47B6-A827-D45A9B50A19F}" presName="parentText" presStyleLbl="node1" presStyleIdx="0" presStyleCnt="4">
        <dgm:presLayoutVars>
          <dgm:chMax val="0"/>
          <dgm:bulletEnabled val="1"/>
        </dgm:presLayoutVars>
      </dgm:prSet>
      <dgm:spPr/>
      <dgm:t>
        <a:bodyPr/>
        <a:lstStyle/>
        <a:p>
          <a:endParaRPr lang="id-ID"/>
        </a:p>
      </dgm:t>
    </dgm:pt>
    <dgm:pt modelId="{3F5A0450-36B8-4D3C-9AE4-09AB09406993}" type="pres">
      <dgm:prSet presAssocID="{52624FA2-9EE3-47B6-A827-D45A9B50A19F}" presName="negativeSpace" presStyleCnt="0"/>
      <dgm:spPr/>
    </dgm:pt>
    <dgm:pt modelId="{C34C24ED-62C0-4818-9A39-038FDF16AE98}" type="pres">
      <dgm:prSet presAssocID="{52624FA2-9EE3-47B6-A827-D45A9B50A19F}" presName="childText" presStyleLbl="conFgAcc1" presStyleIdx="0" presStyleCnt="4">
        <dgm:presLayoutVars>
          <dgm:bulletEnabled val="1"/>
        </dgm:presLayoutVars>
      </dgm:prSet>
      <dgm:spPr/>
    </dgm:pt>
    <dgm:pt modelId="{973BA91D-0345-4866-BCE3-6918645050C6}" type="pres">
      <dgm:prSet presAssocID="{78CB5790-AA3E-44EB-880D-A5ED3B7569B9}" presName="spaceBetweenRectangles" presStyleCnt="0"/>
      <dgm:spPr/>
    </dgm:pt>
    <dgm:pt modelId="{BFD5511E-6CC9-4080-A54A-5D1C68E6B589}" type="pres">
      <dgm:prSet presAssocID="{31EA0484-C0FA-4397-B5B6-1E4D8BE2F244}" presName="parentLin" presStyleCnt="0"/>
      <dgm:spPr/>
    </dgm:pt>
    <dgm:pt modelId="{EDD8BC94-55EF-4B97-A83F-4297FDA916F2}" type="pres">
      <dgm:prSet presAssocID="{31EA0484-C0FA-4397-B5B6-1E4D8BE2F244}" presName="parentLeftMargin" presStyleLbl="node1" presStyleIdx="0" presStyleCnt="4"/>
      <dgm:spPr/>
    </dgm:pt>
    <dgm:pt modelId="{E64B8BB2-DF9B-4A03-AF4F-A6C8F6373796}" type="pres">
      <dgm:prSet presAssocID="{31EA0484-C0FA-4397-B5B6-1E4D8BE2F244}" presName="parentText" presStyleLbl="node1" presStyleIdx="1" presStyleCnt="4">
        <dgm:presLayoutVars>
          <dgm:chMax val="0"/>
          <dgm:bulletEnabled val="1"/>
        </dgm:presLayoutVars>
      </dgm:prSet>
      <dgm:spPr/>
    </dgm:pt>
    <dgm:pt modelId="{ADE98EA7-674B-44B8-AD9C-96B9278818A2}" type="pres">
      <dgm:prSet presAssocID="{31EA0484-C0FA-4397-B5B6-1E4D8BE2F244}" presName="negativeSpace" presStyleCnt="0"/>
      <dgm:spPr/>
    </dgm:pt>
    <dgm:pt modelId="{07CDFAD3-836E-4ADF-8EC7-900412E2B405}" type="pres">
      <dgm:prSet presAssocID="{31EA0484-C0FA-4397-B5B6-1E4D8BE2F244}" presName="childText" presStyleLbl="conFgAcc1" presStyleIdx="1" presStyleCnt="4">
        <dgm:presLayoutVars>
          <dgm:bulletEnabled val="1"/>
        </dgm:presLayoutVars>
      </dgm:prSet>
      <dgm:spPr/>
    </dgm:pt>
    <dgm:pt modelId="{A9432AFF-FE94-4221-A6BD-5048E7112C2F}" type="pres">
      <dgm:prSet presAssocID="{6C148D5F-AAD4-4863-8DC4-C894F3E9E5E7}" presName="spaceBetweenRectangles" presStyleCnt="0"/>
      <dgm:spPr/>
    </dgm:pt>
    <dgm:pt modelId="{639D0729-9628-4513-9D2A-1EA1653C763A}" type="pres">
      <dgm:prSet presAssocID="{978ABD9E-262C-4F73-9FF7-B003EDE142FB}" presName="parentLin" presStyleCnt="0"/>
      <dgm:spPr/>
    </dgm:pt>
    <dgm:pt modelId="{D0D0579C-C9F8-4BDA-B02A-C6E58618B7D4}" type="pres">
      <dgm:prSet presAssocID="{978ABD9E-262C-4F73-9FF7-B003EDE142FB}" presName="parentLeftMargin" presStyleLbl="node1" presStyleIdx="1" presStyleCnt="4"/>
      <dgm:spPr/>
    </dgm:pt>
    <dgm:pt modelId="{6B0C3E4E-CF18-494E-B520-899AA1068397}" type="pres">
      <dgm:prSet presAssocID="{978ABD9E-262C-4F73-9FF7-B003EDE142FB}" presName="parentText" presStyleLbl="node1" presStyleIdx="2" presStyleCnt="4">
        <dgm:presLayoutVars>
          <dgm:chMax val="0"/>
          <dgm:bulletEnabled val="1"/>
        </dgm:presLayoutVars>
      </dgm:prSet>
      <dgm:spPr/>
    </dgm:pt>
    <dgm:pt modelId="{A7D74F5C-6C7E-47C6-B27A-EEED1E52F102}" type="pres">
      <dgm:prSet presAssocID="{978ABD9E-262C-4F73-9FF7-B003EDE142FB}" presName="negativeSpace" presStyleCnt="0"/>
      <dgm:spPr/>
    </dgm:pt>
    <dgm:pt modelId="{CF574E51-7CAB-47A7-A824-5D10FDDA8AF5}" type="pres">
      <dgm:prSet presAssocID="{978ABD9E-262C-4F73-9FF7-B003EDE142FB}" presName="childText" presStyleLbl="conFgAcc1" presStyleIdx="2" presStyleCnt="4">
        <dgm:presLayoutVars>
          <dgm:bulletEnabled val="1"/>
        </dgm:presLayoutVars>
      </dgm:prSet>
      <dgm:spPr/>
    </dgm:pt>
    <dgm:pt modelId="{CE87E009-330B-4B37-94FD-F1F717DECD38}" type="pres">
      <dgm:prSet presAssocID="{6D4FEA3D-6049-48EE-9D88-3E00456EA21A}" presName="spaceBetweenRectangles" presStyleCnt="0"/>
      <dgm:spPr/>
    </dgm:pt>
    <dgm:pt modelId="{19499B4B-96B9-42E8-AE15-33B8A4B4DD3A}" type="pres">
      <dgm:prSet presAssocID="{FE2EDEA6-50BD-4A0E-83C1-8BA80C1AFF7C}" presName="parentLin" presStyleCnt="0"/>
      <dgm:spPr/>
    </dgm:pt>
    <dgm:pt modelId="{DA188CE6-DFD7-49FF-A5AB-E44D458B551B}" type="pres">
      <dgm:prSet presAssocID="{FE2EDEA6-50BD-4A0E-83C1-8BA80C1AFF7C}" presName="parentLeftMargin" presStyleLbl="node1" presStyleIdx="2" presStyleCnt="4"/>
      <dgm:spPr/>
    </dgm:pt>
    <dgm:pt modelId="{385BD2A0-9FA2-434F-8442-CFC0CE1279B1}" type="pres">
      <dgm:prSet presAssocID="{FE2EDEA6-50BD-4A0E-83C1-8BA80C1AFF7C}" presName="parentText" presStyleLbl="node1" presStyleIdx="3" presStyleCnt="4">
        <dgm:presLayoutVars>
          <dgm:chMax val="0"/>
          <dgm:bulletEnabled val="1"/>
        </dgm:presLayoutVars>
      </dgm:prSet>
      <dgm:spPr/>
    </dgm:pt>
    <dgm:pt modelId="{C2700641-F49C-47A5-AC7D-F8762F7BBB6C}" type="pres">
      <dgm:prSet presAssocID="{FE2EDEA6-50BD-4A0E-83C1-8BA80C1AFF7C}" presName="negativeSpace" presStyleCnt="0"/>
      <dgm:spPr/>
    </dgm:pt>
    <dgm:pt modelId="{50B0C0F0-FDD1-451D-9465-D3B30E186E42}" type="pres">
      <dgm:prSet presAssocID="{FE2EDEA6-50BD-4A0E-83C1-8BA80C1AFF7C}" presName="childText" presStyleLbl="conFgAcc1" presStyleIdx="3" presStyleCnt="4">
        <dgm:presLayoutVars>
          <dgm:bulletEnabled val="1"/>
        </dgm:presLayoutVars>
      </dgm:prSet>
      <dgm:spPr/>
    </dgm:pt>
  </dgm:ptLst>
  <dgm:cxnLst>
    <dgm:cxn modelId="{CB874343-F85D-41AB-B990-0DAB17994EE0}" srcId="{3787AA87-1A78-4421-82BF-135A75EB77B1}" destId="{FE2EDEA6-50BD-4A0E-83C1-8BA80C1AFF7C}" srcOrd="3" destOrd="0" parTransId="{CEDC9914-0C53-4067-82B4-4107A2FEFC3C}" sibTransId="{8C5D7C84-0E6F-4D71-81B3-6B6B0E339768}"/>
    <dgm:cxn modelId="{5C48D1EB-F1C6-4E9B-B9AA-B4FEB1E5852F}" srcId="{3787AA87-1A78-4421-82BF-135A75EB77B1}" destId="{31EA0484-C0FA-4397-B5B6-1E4D8BE2F244}" srcOrd="1" destOrd="0" parTransId="{BF4538F8-1DA2-41D7-96CB-10E10931F9D5}" sibTransId="{6C148D5F-AAD4-4863-8DC4-C894F3E9E5E7}"/>
    <dgm:cxn modelId="{EF1B3346-1CFE-4856-85CC-85B1AB87E5A0}" type="presOf" srcId="{978ABD9E-262C-4F73-9FF7-B003EDE142FB}" destId="{D0D0579C-C9F8-4BDA-B02A-C6E58618B7D4}" srcOrd="0" destOrd="0" presId="urn:microsoft.com/office/officeart/2005/8/layout/list1"/>
    <dgm:cxn modelId="{60D2F839-2D82-4571-A3BC-7C8B5A3436DB}" srcId="{3787AA87-1A78-4421-82BF-135A75EB77B1}" destId="{978ABD9E-262C-4F73-9FF7-B003EDE142FB}" srcOrd="2" destOrd="0" parTransId="{E0122E09-8AFD-4E0A-8367-106BF82F0765}" sibTransId="{6D4FEA3D-6049-48EE-9D88-3E00456EA21A}"/>
    <dgm:cxn modelId="{0E2B3F8B-0D18-4D20-972A-62A9A3110C28}" type="presOf" srcId="{978ABD9E-262C-4F73-9FF7-B003EDE142FB}" destId="{6B0C3E4E-CF18-494E-B520-899AA1068397}" srcOrd="1" destOrd="0" presId="urn:microsoft.com/office/officeart/2005/8/layout/list1"/>
    <dgm:cxn modelId="{5054D44C-05B4-4443-A768-4A0BAC5554B4}" type="presOf" srcId="{FE2EDEA6-50BD-4A0E-83C1-8BA80C1AFF7C}" destId="{DA188CE6-DFD7-49FF-A5AB-E44D458B551B}" srcOrd="0" destOrd="0" presId="urn:microsoft.com/office/officeart/2005/8/layout/list1"/>
    <dgm:cxn modelId="{87A118C7-EAF5-4DB6-9034-7B0F8C65BAD7}" type="presOf" srcId="{31EA0484-C0FA-4397-B5B6-1E4D8BE2F244}" destId="{EDD8BC94-55EF-4B97-A83F-4297FDA916F2}" srcOrd="0" destOrd="0" presId="urn:microsoft.com/office/officeart/2005/8/layout/list1"/>
    <dgm:cxn modelId="{C61D28F3-EDE4-41D1-9DD8-F5BF484705CA}" type="presOf" srcId="{31EA0484-C0FA-4397-B5B6-1E4D8BE2F244}" destId="{E64B8BB2-DF9B-4A03-AF4F-A6C8F6373796}" srcOrd="1" destOrd="0" presId="urn:microsoft.com/office/officeart/2005/8/layout/list1"/>
    <dgm:cxn modelId="{A51E033A-B9AF-4AC9-9B48-6F4438D772E0}" type="presOf" srcId="{52624FA2-9EE3-47B6-A827-D45A9B50A19F}" destId="{76EFA1AB-F6B3-4C1C-8707-F2BFBE6BB83A}" srcOrd="0" destOrd="0" presId="urn:microsoft.com/office/officeart/2005/8/layout/list1"/>
    <dgm:cxn modelId="{399F6750-E95A-4C36-8779-77D332D704A5}" type="presOf" srcId="{52624FA2-9EE3-47B6-A827-D45A9B50A19F}" destId="{481E99E6-0846-47D6-8FF4-DE2469EA1449}" srcOrd="1" destOrd="0" presId="urn:microsoft.com/office/officeart/2005/8/layout/list1"/>
    <dgm:cxn modelId="{86EC0CDF-9D8D-4CE0-89C2-1C006D027B16}" type="presOf" srcId="{3787AA87-1A78-4421-82BF-135A75EB77B1}" destId="{D24148CC-CC1E-49BE-8204-97638994F4E0}" srcOrd="0" destOrd="0" presId="urn:microsoft.com/office/officeart/2005/8/layout/list1"/>
    <dgm:cxn modelId="{BA1A6C63-3DAD-46BB-B045-8DD78BBFDDE9}" type="presOf" srcId="{FE2EDEA6-50BD-4A0E-83C1-8BA80C1AFF7C}" destId="{385BD2A0-9FA2-434F-8442-CFC0CE1279B1}" srcOrd="1" destOrd="0" presId="urn:microsoft.com/office/officeart/2005/8/layout/list1"/>
    <dgm:cxn modelId="{B763A138-79F5-4B5D-A426-F016292F7092}" srcId="{3787AA87-1A78-4421-82BF-135A75EB77B1}" destId="{52624FA2-9EE3-47B6-A827-D45A9B50A19F}" srcOrd="0" destOrd="0" parTransId="{DA08BD2E-2B06-4C96-95E5-293D754DC585}" sibTransId="{78CB5790-AA3E-44EB-880D-A5ED3B7569B9}"/>
    <dgm:cxn modelId="{1F018AC4-4ADA-44C4-AB36-F7F93F24514D}" type="presParOf" srcId="{D24148CC-CC1E-49BE-8204-97638994F4E0}" destId="{0CD8E49D-5B09-4872-A847-A294B2494521}" srcOrd="0" destOrd="0" presId="urn:microsoft.com/office/officeart/2005/8/layout/list1"/>
    <dgm:cxn modelId="{F791278F-7E72-453A-8D3A-749D211CF357}" type="presParOf" srcId="{0CD8E49D-5B09-4872-A847-A294B2494521}" destId="{76EFA1AB-F6B3-4C1C-8707-F2BFBE6BB83A}" srcOrd="0" destOrd="0" presId="urn:microsoft.com/office/officeart/2005/8/layout/list1"/>
    <dgm:cxn modelId="{AE8C3C95-F1AE-4AC3-93B7-4E32AB61FBDD}" type="presParOf" srcId="{0CD8E49D-5B09-4872-A847-A294B2494521}" destId="{481E99E6-0846-47D6-8FF4-DE2469EA1449}" srcOrd="1" destOrd="0" presId="urn:microsoft.com/office/officeart/2005/8/layout/list1"/>
    <dgm:cxn modelId="{11430464-CB25-4E6F-BEA2-710DE98BEFBB}" type="presParOf" srcId="{D24148CC-CC1E-49BE-8204-97638994F4E0}" destId="{3F5A0450-36B8-4D3C-9AE4-09AB09406993}" srcOrd="1" destOrd="0" presId="urn:microsoft.com/office/officeart/2005/8/layout/list1"/>
    <dgm:cxn modelId="{61558206-A250-494B-B37C-B73C67F9F492}" type="presParOf" srcId="{D24148CC-CC1E-49BE-8204-97638994F4E0}" destId="{C34C24ED-62C0-4818-9A39-038FDF16AE98}" srcOrd="2" destOrd="0" presId="urn:microsoft.com/office/officeart/2005/8/layout/list1"/>
    <dgm:cxn modelId="{39236295-8193-47E2-B1DC-EFB5FE8BB578}" type="presParOf" srcId="{D24148CC-CC1E-49BE-8204-97638994F4E0}" destId="{973BA91D-0345-4866-BCE3-6918645050C6}" srcOrd="3" destOrd="0" presId="urn:microsoft.com/office/officeart/2005/8/layout/list1"/>
    <dgm:cxn modelId="{C189BBD6-9F9A-4514-90E4-08C46041190F}" type="presParOf" srcId="{D24148CC-CC1E-49BE-8204-97638994F4E0}" destId="{BFD5511E-6CC9-4080-A54A-5D1C68E6B589}" srcOrd="4" destOrd="0" presId="urn:microsoft.com/office/officeart/2005/8/layout/list1"/>
    <dgm:cxn modelId="{3A073780-DE1D-4823-8151-26AAB4073472}" type="presParOf" srcId="{BFD5511E-6CC9-4080-A54A-5D1C68E6B589}" destId="{EDD8BC94-55EF-4B97-A83F-4297FDA916F2}" srcOrd="0" destOrd="0" presId="urn:microsoft.com/office/officeart/2005/8/layout/list1"/>
    <dgm:cxn modelId="{4BD8D962-080F-4662-BE14-995F2D545DF0}" type="presParOf" srcId="{BFD5511E-6CC9-4080-A54A-5D1C68E6B589}" destId="{E64B8BB2-DF9B-4A03-AF4F-A6C8F6373796}" srcOrd="1" destOrd="0" presId="urn:microsoft.com/office/officeart/2005/8/layout/list1"/>
    <dgm:cxn modelId="{0A117DC3-5AA1-4C04-B592-7014543A8124}" type="presParOf" srcId="{D24148CC-CC1E-49BE-8204-97638994F4E0}" destId="{ADE98EA7-674B-44B8-AD9C-96B9278818A2}" srcOrd="5" destOrd="0" presId="urn:microsoft.com/office/officeart/2005/8/layout/list1"/>
    <dgm:cxn modelId="{75402B60-1BE4-4337-BF86-A1C849B9CF25}" type="presParOf" srcId="{D24148CC-CC1E-49BE-8204-97638994F4E0}" destId="{07CDFAD3-836E-4ADF-8EC7-900412E2B405}" srcOrd="6" destOrd="0" presId="urn:microsoft.com/office/officeart/2005/8/layout/list1"/>
    <dgm:cxn modelId="{76000CFC-A2E5-4CE2-83E4-07855EBB6551}" type="presParOf" srcId="{D24148CC-CC1E-49BE-8204-97638994F4E0}" destId="{A9432AFF-FE94-4221-A6BD-5048E7112C2F}" srcOrd="7" destOrd="0" presId="urn:microsoft.com/office/officeart/2005/8/layout/list1"/>
    <dgm:cxn modelId="{6615B0EF-8C7A-4B27-A70B-3C475CC76E01}" type="presParOf" srcId="{D24148CC-CC1E-49BE-8204-97638994F4E0}" destId="{639D0729-9628-4513-9D2A-1EA1653C763A}" srcOrd="8" destOrd="0" presId="urn:microsoft.com/office/officeart/2005/8/layout/list1"/>
    <dgm:cxn modelId="{DFCB9D91-0AB1-4E3D-A319-EA62C9D81980}" type="presParOf" srcId="{639D0729-9628-4513-9D2A-1EA1653C763A}" destId="{D0D0579C-C9F8-4BDA-B02A-C6E58618B7D4}" srcOrd="0" destOrd="0" presId="urn:microsoft.com/office/officeart/2005/8/layout/list1"/>
    <dgm:cxn modelId="{F7173834-BE47-4F3B-BDF2-45F465A5FB2B}" type="presParOf" srcId="{639D0729-9628-4513-9D2A-1EA1653C763A}" destId="{6B0C3E4E-CF18-494E-B520-899AA1068397}" srcOrd="1" destOrd="0" presId="urn:microsoft.com/office/officeart/2005/8/layout/list1"/>
    <dgm:cxn modelId="{1C69D916-7017-44A7-8E87-8A7F9AF56EED}" type="presParOf" srcId="{D24148CC-CC1E-49BE-8204-97638994F4E0}" destId="{A7D74F5C-6C7E-47C6-B27A-EEED1E52F102}" srcOrd="9" destOrd="0" presId="urn:microsoft.com/office/officeart/2005/8/layout/list1"/>
    <dgm:cxn modelId="{EF92F736-8811-42A8-87B2-9029E0B0FA69}" type="presParOf" srcId="{D24148CC-CC1E-49BE-8204-97638994F4E0}" destId="{CF574E51-7CAB-47A7-A824-5D10FDDA8AF5}" srcOrd="10" destOrd="0" presId="urn:microsoft.com/office/officeart/2005/8/layout/list1"/>
    <dgm:cxn modelId="{2C8A6CCA-6408-4D41-B65C-3F2C5FA9D1B1}" type="presParOf" srcId="{D24148CC-CC1E-49BE-8204-97638994F4E0}" destId="{CE87E009-330B-4B37-94FD-F1F717DECD38}" srcOrd="11" destOrd="0" presId="urn:microsoft.com/office/officeart/2005/8/layout/list1"/>
    <dgm:cxn modelId="{750481A4-5A9F-4AD3-A3F1-73557926D7A8}" type="presParOf" srcId="{D24148CC-CC1E-49BE-8204-97638994F4E0}" destId="{19499B4B-96B9-42E8-AE15-33B8A4B4DD3A}" srcOrd="12" destOrd="0" presId="urn:microsoft.com/office/officeart/2005/8/layout/list1"/>
    <dgm:cxn modelId="{38D5BE40-A3BB-4674-BFAF-A31209CFD512}" type="presParOf" srcId="{19499B4B-96B9-42E8-AE15-33B8A4B4DD3A}" destId="{DA188CE6-DFD7-49FF-A5AB-E44D458B551B}" srcOrd="0" destOrd="0" presId="urn:microsoft.com/office/officeart/2005/8/layout/list1"/>
    <dgm:cxn modelId="{35A70CFA-FFCC-4A52-ADE3-AB66D2190FAB}" type="presParOf" srcId="{19499B4B-96B9-42E8-AE15-33B8A4B4DD3A}" destId="{385BD2A0-9FA2-434F-8442-CFC0CE1279B1}" srcOrd="1" destOrd="0" presId="urn:microsoft.com/office/officeart/2005/8/layout/list1"/>
    <dgm:cxn modelId="{2A2ABAD0-C222-4A0D-92BD-1ABC692D7F9C}" type="presParOf" srcId="{D24148CC-CC1E-49BE-8204-97638994F4E0}" destId="{C2700641-F49C-47A5-AC7D-F8762F7BBB6C}" srcOrd="13" destOrd="0" presId="urn:microsoft.com/office/officeart/2005/8/layout/list1"/>
    <dgm:cxn modelId="{4E9FA046-79A4-4496-8855-4F3D0E255795}" type="presParOf" srcId="{D24148CC-CC1E-49BE-8204-97638994F4E0}" destId="{50B0C0F0-FDD1-451D-9465-D3B30E186E42}"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4C24ED-62C0-4818-9A39-038FDF16AE98}">
      <dsp:nvSpPr>
        <dsp:cNvPr id="0" name=""/>
        <dsp:cNvSpPr/>
      </dsp:nvSpPr>
      <dsp:spPr>
        <a:xfrm>
          <a:off x="0" y="670863"/>
          <a:ext cx="7138061" cy="5544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81E99E6-0846-47D6-8FF4-DE2469EA1449}">
      <dsp:nvSpPr>
        <dsp:cNvPr id="0" name=""/>
        <dsp:cNvSpPr/>
      </dsp:nvSpPr>
      <dsp:spPr>
        <a:xfrm>
          <a:off x="356903" y="346143"/>
          <a:ext cx="4996642" cy="64944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861" tIns="0" rIns="188861" bIns="0" numCol="1" spcCol="1270" anchor="ctr" anchorCtr="0">
          <a:noAutofit/>
        </a:bodyPr>
        <a:lstStyle/>
        <a:p>
          <a:pPr lvl="0" algn="l" defTabSz="977900">
            <a:lnSpc>
              <a:spcPct val="90000"/>
            </a:lnSpc>
            <a:spcBef>
              <a:spcPct val="0"/>
            </a:spcBef>
            <a:spcAft>
              <a:spcPct val="35000"/>
            </a:spcAft>
          </a:pPr>
          <a:r>
            <a:rPr lang="id-ID" sz="2200" kern="1200" cap="none" smtClean="0"/>
            <a:t>Sosialisasi Yang Tidak Selesai</a:t>
          </a:r>
          <a:endParaRPr lang="id-ID" sz="2200" kern="1200"/>
        </a:p>
      </dsp:txBody>
      <dsp:txXfrm>
        <a:off x="388606" y="377846"/>
        <a:ext cx="4933236" cy="586034"/>
      </dsp:txXfrm>
    </dsp:sp>
    <dsp:sp modelId="{07CDFAD3-836E-4ADF-8EC7-900412E2B405}">
      <dsp:nvSpPr>
        <dsp:cNvPr id="0" name=""/>
        <dsp:cNvSpPr/>
      </dsp:nvSpPr>
      <dsp:spPr>
        <a:xfrm>
          <a:off x="0" y="1668783"/>
          <a:ext cx="7138061" cy="5544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4B8BB2-DF9B-4A03-AF4F-A6C8F6373796}">
      <dsp:nvSpPr>
        <dsp:cNvPr id="0" name=""/>
        <dsp:cNvSpPr/>
      </dsp:nvSpPr>
      <dsp:spPr>
        <a:xfrm>
          <a:off x="356903" y="1344063"/>
          <a:ext cx="4996642" cy="64944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861" tIns="0" rIns="188861" bIns="0" numCol="1" spcCol="1270" anchor="ctr" anchorCtr="0">
          <a:noAutofit/>
        </a:bodyPr>
        <a:lstStyle/>
        <a:p>
          <a:pPr lvl="0" algn="l" defTabSz="977900">
            <a:lnSpc>
              <a:spcPct val="90000"/>
            </a:lnSpc>
            <a:spcBef>
              <a:spcPct val="0"/>
            </a:spcBef>
            <a:spcAft>
              <a:spcPct val="35000"/>
            </a:spcAft>
          </a:pPr>
          <a:r>
            <a:rPr lang="id-ID" sz="2200" kern="1200" cap="none" smtClean="0"/>
            <a:t>Anggaran Untuk Pemungutan Dan Perhitungan Suara H-1 Pukul 14.00 Wib </a:t>
          </a:r>
          <a:endParaRPr lang="id-ID" sz="2200" kern="1200" cap="none" dirty="0" smtClean="0"/>
        </a:p>
      </dsp:txBody>
      <dsp:txXfrm>
        <a:off x="388606" y="1375766"/>
        <a:ext cx="4933236" cy="586034"/>
      </dsp:txXfrm>
    </dsp:sp>
    <dsp:sp modelId="{CF574E51-7CAB-47A7-A824-5D10FDDA8AF5}">
      <dsp:nvSpPr>
        <dsp:cNvPr id="0" name=""/>
        <dsp:cNvSpPr/>
      </dsp:nvSpPr>
      <dsp:spPr>
        <a:xfrm>
          <a:off x="0" y="2666703"/>
          <a:ext cx="7138061" cy="5544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0C3E4E-CF18-494E-B520-899AA1068397}">
      <dsp:nvSpPr>
        <dsp:cNvPr id="0" name=""/>
        <dsp:cNvSpPr/>
      </dsp:nvSpPr>
      <dsp:spPr>
        <a:xfrm>
          <a:off x="356903" y="2341983"/>
          <a:ext cx="4996642" cy="64944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861" tIns="0" rIns="188861" bIns="0" numCol="1" spcCol="1270" anchor="ctr" anchorCtr="0">
          <a:noAutofit/>
        </a:bodyPr>
        <a:lstStyle/>
        <a:p>
          <a:pPr lvl="0" algn="l" defTabSz="977900">
            <a:lnSpc>
              <a:spcPct val="90000"/>
            </a:lnSpc>
            <a:spcBef>
              <a:spcPct val="0"/>
            </a:spcBef>
            <a:spcAft>
              <a:spcPct val="35000"/>
            </a:spcAft>
          </a:pPr>
          <a:r>
            <a:rPr lang="id-ID" sz="2200" kern="1200" cap="none" dirty="0" smtClean="0"/>
            <a:t>Banyakknya KPPS Yang Ingin Mengundurkan Diri</a:t>
          </a:r>
          <a:endParaRPr lang="id-ID" sz="2200" kern="1200" cap="none" dirty="0" smtClean="0"/>
        </a:p>
      </dsp:txBody>
      <dsp:txXfrm>
        <a:off x="388606" y="2373686"/>
        <a:ext cx="4933236" cy="586034"/>
      </dsp:txXfrm>
    </dsp:sp>
    <dsp:sp modelId="{50B0C0F0-FDD1-451D-9465-D3B30E186E42}">
      <dsp:nvSpPr>
        <dsp:cNvPr id="0" name=""/>
        <dsp:cNvSpPr/>
      </dsp:nvSpPr>
      <dsp:spPr>
        <a:xfrm>
          <a:off x="0" y="3664623"/>
          <a:ext cx="7138061" cy="554400"/>
        </a:xfrm>
        <a:prstGeom prst="rect">
          <a:avLst/>
        </a:prstGeom>
        <a:solidFill>
          <a:schemeClr val="lt1">
            <a:alpha val="90000"/>
            <a:hueOff val="0"/>
            <a:satOff val="0"/>
            <a:lumOff val="0"/>
            <a:alphaOff val="0"/>
          </a:schemeClr>
        </a:solidFill>
        <a:ln w="2222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85BD2A0-9FA2-434F-8442-CFC0CE1279B1}">
      <dsp:nvSpPr>
        <dsp:cNvPr id="0" name=""/>
        <dsp:cNvSpPr/>
      </dsp:nvSpPr>
      <dsp:spPr>
        <a:xfrm>
          <a:off x="356903" y="3339903"/>
          <a:ext cx="4996642" cy="649440"/>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8861" tIns="0" rIns="188861" bIns="0" numCol="1" spcCol="1270" anchor="ctr" anchorCtr="0">
          <a:noAutofit/>
        </a:bodyPr>
        <a:lstStyle/>
        <a:p>
          <a:pPr lvl="0" algn="l" defTabSz="977900">
            <a:lnSpc>
              <a:spcPct val="90000"/>
            </a:lnSpc>
            <a:spcBef>
              <a:spcPct val="0"/>
            </a:spcBef>
            <a:spcAft>
              <a:spcPct val="35000"/>
            </a:spcAft>
          </a:pPr>
          <a:r>
            <a:rPr lang="id-ID" sz="2200" kern="1200" cap="none" smtClean="0"/>
            <a:t>Kpu Kena Sanksi DKPP</a:t>
          </a:r>
          <a:endParaRPr lang="id-ID" sz="2200" kern="1200" cap="none" dirty="0" smtClean="0"/>
        </a:p>
      </dsp:txBody>
      <dsp:txXfrm>
        <a:off x="388606" y="3371606"/>
        <a:ext cx="4933236" cy="58603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8/3/2020</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8/3/2020</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8/3/2020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8/3/2020</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8/3/2020</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8/3/2020</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83209" y="4881489"/>
            <a:ext cx="2761373" cy="736982"/>
          </a:xfrm>
        </p:spPr>
        <p:txBody>
          <a:bodyPr>
            <a:normAutofit fontScale="90000"/>
          </a:bodyPr>
          <a:lstStyle/>
          <a:p>
            <a:r>
              <a:rPr lang="id-ID" b="1" cap="none" dirty="0" smtClean="0">
                <a:solidFill>
                  <a:schemeClr val="bg1"/>
                </a:solidFill>
              </a:rPr>
              <a:t>Titi Marlinda</a:t>
            </a:r>
            <a:endParaRPr lang="id-ID" b="1" cap="none" dirty="0">
              <a:solidFill>
                <a:schemeClr val="bg1"/>
              </a:solidFill>
            </a:endParaRPr>
          </a:p>
        </p:txBody>
      </p:sp>
      <p:sp>
        <p:nvSpPr>
          <p:cNvPr id="3" name="Subtitle 2"/>
          <p:cNvSpPr>
            <a:spLocks noGrp="1"/>
          </p:cNvSpPr>
          <p:nvPr>
            <p:ph type="subTitle" idx="1"/>
          </p:nvPr>
        </p:nvSpPr>
        <p:spPr>
          <a:xfrm>
            <a:off x="651984" y="4004272"/>
            <a:ext cx="11052225" cy="1400378"/>
          </a:xfrm>
        </p:spPr>
        <p:txBody>
          <a:bodyPr>
            <a:noAutofit/>
          </a:bodyPr>
          <a:lstStyle/>
          <a:p>
            <a:pPr algn="ctr"/>
            <a:r>
              <a:rPr lang="id-ID" sz="2800" b="1" dirty="0" smtClean="0">
                <a:solidFill>
                  <a:schemeClr val="bg1"/>
                </a:solidFill>
              </a:rPr>
              <a:t>“Tantangan dan pengalaman menyelenggarakan pilkada bercalon tunggal”</a:t>
            </a:r>
            <a:endParaRPr lang="id-ID" sz="2800" b="1"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9553"/>
            <a:ext cx="1800665" cy="135049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29985" y="834638"/>
            <a:ext cx="1221116" cy="8616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28459" y="2065368"/>
            <a:ext cx="1375750" cy="881340"/>
          </a:xfrm>
          <a:prstGeom prst="rect">
            <a:avLst/>
          </a:prstGeom>
        </p:spPr>
      </p:pic>
      <p:sp>
        <p:nvSpPr>
          <p:cNvPr id="7" name="Title 1"/>
          <p:cNvSpPr txBox="1">
            <a:spLocks/>
          </p:cNvSpPr>
          <p:nvPr/>
        </p:nvSpPr>
        <p:spPr>
          <a:xfrm>
            <a:off x="1552686" y="1025148"/>
            <a:ext cx="2259659" cy="736982"/>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6600" b="1" cap="none" dirty="0" smtClean="0">
                <a:solidFill>
                  <a:schemeClr val="tx1"/>
                </a:solidFill>
              </a:rPr>
              <a:t>KPU</a:t>
            </a:r>
            <a:endParaRPr lang="id-ID" sz="6600" b="1" cap="none" dirty="0">
              <a:solidFill>
                <a:schemeClr val="tx1"/>
              </a:solidFill>
            </a:endParaRPr>
          </a:p>
        </p:txBody>
      </p:sp>
      <p:sp>
        <p:nvSpPr>
          <p:cNvPr id="8" name="Title 1"/>
          <p:cNvSpPr txBox="1">
            <a:spLocks/>
          </p:cNvSpPr>
          <p:nvPr/>
        </p:nvSpPr>
        <p:spPr>
          <a:xfrm>
            <a:off x="1552686" y="1241933"/>
            <a:ext cx="2498810" cy="736982"/>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2100" b="1" cap="none" dirty="0" smtClean="0">
                <a:solidFill>
                  <a:schemeClr val="tx1"/>
                </a:solidFill>
              </a:rPr>
              <a:t>Kota Prabumulih</a:t>
            </a:r>
            <a:endParaRPr lang="id-ID" sz="2100" b="1" cap="none" dirty="0">
              <a:solidFill>
                <a:schemeClr val="tx1"/>
              </a:solidFill>
            </a:endParaRPr>
          </a:p>
        </p:txBody>
      </p:sp>
    </p:spTree>
    <p:extLst>
      <p:ext uri="{BB962C8B-B14F-4D97-AF65-F5344CB8AC3E}">
        <p14:creationId xmlns:p14="http://schemas.microsoft.com/office/powerpoint/2010/main" val="283502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73028" y="2614641"/>
            <a:ext cx="5605876" cy="2862322"/>
          </a:xfrm>
          <a:prstGeom prst="rect">
            <a:avLst/>
          </a:prstGeom>
        </p:spPr>
        <p:txBody>
          <a:bodyPr wrap="square">
            <a:spAutoFit/>
          </a:bodyPr>
          <a:lstStyle/>
          <a:p>
            <a:pPr algn="just"/>
            <a:r>
              <a:rPr lang="en-US" dirty="0" err="1">
                <a:latin typeface="Bookman Old Style" panose="02050604050505020204" pitchFamily="18" charset="0"/>
                <a:ea typeface="Batang"/>
                <a:cs typeface="Times New Roman" panose="02020603050405020304" pitchFamily="18" charset="0"/>
              </a:rPr>
              <a:t>Merujuk</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dari</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aturan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tersebut</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disesuaikan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dengan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tahapan</a:t>
            </a:r>
            <a:r>
              <a:rPr lang="en-US" dirty="0">
                <a:latin typeface="Bookman Old Style" panose="02050604050505020204" pitchFamily="18" charset="0"/>
                <a:ea typeface="Batang"/>
                <a:cs typeface="Times New Roman" panose="02020603050405020304" pitchFamily="18" charset="0"/>
              </a:rPr>
              <a:t>, program </a:t>
            </a:r>
            <a:r>
              <a:rPr lang="en-US" dirty="0" err="1">
                <a:latin typeface="Bookman Old Style" panose="02050604050505020204" pitchFamily="18" charset="0"/>
                <a:ea typeface="Batang"/>
                <a:cs typeface="Times New Roman" panose="02020603050405020304" pitchFamily="18" charset="0"/>
              </a:rPr>
              <a:t>dan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jadwal</a:t>
            </a:r>
            <a:r>
              <a:rPr lang="en-US" dirty="0">
                <a:latin typeface="Bookman Old Style" panose="02050604050505020204" pitchFamily="18" charset="0"/>
                <a:ea typeface="Batang"/>
                <a:cs typeface="Times New Roman" panose="02020603050405020304" pitchFamily="18" charset="0"/>
              </a:rPr>
              <a:t> yang </a:t>
            </a:r>
            <a:r>
              <a:rPr lang="en-US" dirty="0" err="1">
                <a:latin typeface="Bookman Old Style" panose="02050604050505020204" pitchFamily="18" charset="0"/>
                <a:ea typeface="Batang"/>
                <a:cs typeface="Times New Roman" panose="02020603050405020304" pitchFamily="18" charset="0"/>
              </a:rPr>
              <a:t>telah</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diatur</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dalam</a:t>
            </a:r>
            <a:r>
              <a:rPr lang="en-US" dirty="0">
                <a:latin typeface="Bookman Old Style" panose="02050604050505020204" pitchFamily="18" charset="0"/>
                <a:ea typeface="Batang"/>
                <a:cs typeface="Times New Roman" panose="02020603050405020304" pitchFamily="18" charset="0"/>
              </a:rPr>
              <a:t> </a:t>
            </a:r>
            <a:r>
              <a:rPr lang="en-US" b="1" i="1" dirty="0" err="1">
                <a:latin typeface="Bookman Old Style" panose="02050604050505020204" pitchFamily="18" charset="0"/>
                <a:ea typeface="Batang"/>
                <a:cs typeface="Times New Roman" panose="02020603050405020304" pitchFamily="18" charset="0"/>
              </a:rPr>
              <a:t>Peraturan</a:t>
            </a:r>
            <a:r>
              <a:rPr lang="en-US" b="1" i="1" dirty="0">
                <a:latin typeface="Bookman Old Style" panose="02050604050505020204" pitchFamily="18" charset="0"/>
                <a:ea typeface="Batang"/>
                <a:cs typeface="Times New Roman" panose="02020603050405020304" pitchFamily="18" charset="0"/>
              </a:rPr>
              <a:t> </a:t>
            </a:r>
            <a:r>
              <a:rPr lang="en-US" b="1" i="1" dirty="0" err="1">
                <a:latin typeface="Bookman Old Style" panose="02050604050505020204" pitchFamily="18" charset="0"/>
                <a:ea typeface="Batang"/>
                <a:cs typeface="Times New Roman" panose="02020603050405020304" pitchFamily="18" charset="0"/>
              </a:rPr>
              <a:t>Komisi</a:t>
            </a:r>
            <a:r>
              <a:rPr lang="en-US" b="1" i="1" dirty="0">
                <a:latin typeface="Bookman Old Style" panose="02050604050505020204" pitchFamily="18" charset="0"/>
                <a:ea typeface="Batang"/>
                <a:cs typeface="Times New Roman" panose="02020603050405020304" pitchFamily="18" charset="0"/>
              </a:rPr>
              <a:t> </a:t>
            </a:r>
            <a:r>
              <a:rPr lang="en-US" b="1" i="1" dirty="0" err="1">
                <a:latin typeface="Bookman Old Style" panose="02050604050505020204" pitchFamily="18" charset="0"/>
                <a:ea typeface="Batang"/>
                <a:cs typeface="Times New Roman" panose="02020603050405020304" pitchFamily="18" charset="0"/>
              </a:rPr>
              <a:t>Pemilihan</a:t>
            </a:r>
            <a:r>
              <a:rPr lang="en-US" b="1" i="1" dirty="0">
                <a:latin typeface="Bookman Old Style" panose="02050604050505020204" pitchFamily="18" charset="0"/>
                <a:ea typeface="Batang"/>
                <a:cs typeface="Times New Roman" panose="02020603050405020304" pitchFamily="18" charset="0"/>
              </a:rPr>
              <a:t> </a:t>
            </a:r>
            <a:r>
              <a:rPr lang="en-US" b="1" i="1" dirty="0" err="1">
                <a:latin typeface="Bookman Old Style" panose="02050604050505020204" pitchFamily="18" charset="0"/>
                <a:ea typeface="Batang"/>
                <a:cs typeface="Times New Roman" panose="02020603050405020304" pitchFamily="18" charset="0"/>
              </a:rPr>
              <a:t>Umum</a:t>
            </a:r>
            <a:r>
              <a:rPr lang="en-US" b="1" i="1" dirty="0">
                <a:latin typeface="Bookman Old Style" panose="02050604050505020204" pitchFamily="18" charset="0"/>
                <a:ea typeface="Batang"/>
                <a:cs typeface="Times New Roman" panose="02020603050405020304" pitchFamily="18" charset="0"/>
              </a:rPr>
              <a:t> </a:t>
            </a:r>
            <a:r>
              <a:rPr lang="en-US" b="1" i="1" dirty="0" err="1">
                <a:latin typeface="Bookman Old Style" panose="02050604050505020204" pitchFamily="18" charset="0"/>
                <a:ea typeface="Batang"/>
                <a:cs typeface="Times New Roman" panose="02020603050405020304" pitchFamily="18" charset="0"/>
              </a:rPr>
              <a:t>Nomor</a:t>
            </a:r>
            <a:r>
              <a:rPr lang="en-US" b="1" i="1" dirty="0">
                <a:latin typeface="Bookman Old Style" panose="02050604050505020204" pitchFamily="18" charset="0"/>
                <a:ea typeface="Batang"/>
                <a:cs typeface="Times New Roman" panose="02020603050405020304" pitchFamily="18" charset="0"/>
              </a:rPr>
              <a:t> 1 </a:t>
            </a:r>
            <a:r>
              <a:rPr lang="en-US" b="1" i="1" dirty="0" err="1">
                <a:latin typeface="Bookman Old Style" panose="02050604050505020204" pitchFamily="18" charset="0"/>
                <a:ea typeface="Batang"/>
                <a:cs typeface="Times New Roman" panose="02020603050405020304" pitchFamily="18" charset="0"/>
              </a:rPr>
              <a:t>Tahun</a:t>
            </a:r>
            <a:r>
              <a:rPr lang="en-US" b="1" i="1" dirty="0">
                <a:latin typeface="Bookman Old Style" panose="02050604050505020204" pitchFamily="18" charset="0"/>
                <a:ea typeface="Batang"/>
                <a:cs typeface="Times New Roman" panose="02020603050405020304" pitchFamily="18" charset="0"/>
              </a:rPr>
              <a:t> 2017</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sebelum</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menerima</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pendaftaran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pasangan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calon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baik</a:t>
            </a:r>
            <a:r>
              <a:rPr lang="en-US" dirty="0">
                <a:latin typeface="Bookman Old Style" panose="02050604050505020204" pitchFamily="18" charset="0"/>
                <a:ea typeface="Batang"/>
                <a:cs typeface="Times New Roman" panose="02020603050405020304" pitchFamily="18" charset="0"/>
              </a:rPr>
              <a:t> yang </a:t>
            </a:r>
            <a:r>
              <a:rPr lang="en-US" dirty="0" err="1">
                <a:latin typeface="Bookman Old Style" panose="02050604050505020204" pitchFamily="18" charset="0"/>
                <a:ea typeface="Batang"/>
                <a:cs typeface="Times New Roman" panose="02020603050405020304" pitchFamily="18" charset="0"/>
              </a:rPr>
              <a:t>berasal</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dari</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Partai</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Politik</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maupun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perseorangan</a:t>
            </a:r>
            <a:r>
              <a:rPr lang="en-US" dirty="0">
                <a:latin typeface="Bookman Old Style" panose="02050604050505020204" pitchFamily="18" charset="0"/>
                <a:ea typeface="Batang"/>
                <a:cs typeface="Times New Roman" panose="02020603050405020304" pitchFamily="18" charset="0"/>
              </a:rPr>
              <a:t>, KPU Kota </a:t>
            </a:r>
            <a:r>
              <a:rPr lang="en-US" dirty="0" err="1">
                <a:latin typeface="Bookman Old Style" panose="02050604050505020204" pitchFamily="18" charset="0"/>
                <a:ea typeface="Batang"/>
                <a:cs typeface="Times New Roman" panose="02020603050405020304" pitchFamily="18" charset="0"/>
              </a:rPr>
              <a:t>Prabumulih</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terlebih</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dulu</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menerima</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penyerahan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syarat</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dukungan</a:t>
            </a:r>
            <a:r>
              <a:rPr lang="en-US" dirty="0">
                <a:latin typeface="Bookman Old Style" panose="02050604050505020204" pitchFamily="18" charset="0"/>
                <a:ea typeface="Batang"/>
                <a:cs typeface="Times New Roman" panose="02020603050405020304" pitchFamily="18" charset="0"/>
              </a:rPr>
              <a:t> minimal yang </a:t>
            </a:r>
            <a:r>
              <a:rPr lang="en-US" dirty="0" err="1">
                <a:latin typeface="Bookman Old Style" panose="02050604050505020204" pitchFamily="18" charset="0"/>
                <a:ea typeface="Batang"/>
                <a:cs typeface="Times New Roman" panose="02020603050405020304" pitchFamily="18" charset="0"/>
              </a:rPr>
              <a:t>diajukan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oleh</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Pasangan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Calon</a:t>
            </a:r>
            <a:r>
              <a:rPr lang="en-US" dirty="0">
                <a:latin typeface="Bookman Old Style" panose="02050604050505020204" pitchFamily="18" charset="0"/>
                <a:ea typeface="Batang"/>
                <a:cs typeface="Times New Roman" panose="02020603050405020304" pitchFamily="18" charset="0"/>
              </a:rPr>
              <a:t> </a:t>
            </a:r>
            <a:r>
              <a:rPr lang="en-US" dirty="0" err="1">
                <a:latin typeface="Bookman Old Style" panose="02050604050505020204" pitchFamily="18" charset="0"/>
                <a:ea typeface="Batang"/>
                <a:cs typeface="Times New Roman" panose="02020603050405020304" pitchFamily="18" charset="0"/>
              </a:rPr>
              <a:t>Perseorangan</a:t>
            </a:r>
            <a:r>
              <a:rPr lang="en-US" dirty="0" smtClean="0">
                <a:latin typeface="Bookman Old Style" panose="02050604050505020204" pitchFamily="18" charset="0"/>
                <a:ea typeface="Batang"/>
                <a:cs typeface="Times New Roman" panose="02020603050405020304" pitchFamily="18" charset="0"/>
              </a:rPr>
              <a:t>.</a:t>
            </a:r>
            <a:endParaRPr lang="id-ID" dirty="0"/>
          </a:p>
        </p:txBody>
      </p:sp>
      <p:sp>
        <p:nvSpPr>
          <p:cNvPr id="5" name="Title 1"/>
          <p:cNvSpPr txBox="1">
            <a:spLocks/>
          </p:cNvSpPr>
          <p:nvPr/>
        </p:nvSpPr>
        <p:spPr>
          <a:xfrm>
            <a:off x="342041" y="986173"/>
            <a:ext cx="7589464" cy="564439"/>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id-ID" sz="4000" cap="none" dirty="0" smtClean="0"/>
              <a:t>Proses Terjadinya Calon Tunggal</a:t>
            </a:r>
            <a:endParaRPr lang="id-ID" sz="4000" cap="none"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0400" y="755540"/>
            <a:ext cx="1216256" cy="912192"/>
          </a:xfrm>
          <a:prstGeom prst="rect">
            <a:avLst/>
          </a:prstGeom>
        </p:spPr>
      </p:pic>
      <p:sp>
        <p:nvSpPr>
          <p:cNvPr id="7" name="Title 1"/>
          <p:cNvSpPr txBox="1">
            <a:spLocks/>
          </p:cNvSpPr>
          <p:nvPr/>
        </p:nvSpPr>
        <p:spPr>
          <a:xfrm>
            <a:off x="10295307" y="755036"/>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8" name="Title 1"/>
          <p:cNvSpPr txBox="1">
            <a:spLocks/>
          </p:cNvSpPr>
          <p:nvPr/>
        </p:nvSpPr>
        <p:spPr>
          <a:xfrm>
            <a:off x="10295307" y="1169316"/>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861" y="2079010"/>
            <a:ext cx="3692123" cy="3933587"/>
          </a:xfrm>
          <a:prstGeom prst="rect">
            <a:avLst/>
          </a:prstGeom>
        </p:spPr>
      </p:pic>
      <p:sp>
        <p:nvSpPr>
          <p:cNvPr id="10" name="Title 1"/>
          <p:cNvSpPr txBox="1">
            <a:spLocks/>
          </p:cNvSpPr>
          <p:nvPr/>
        </p:nvSpPr>
        <p:spPr>
          <a:xfrm>
            <a:off x="851742" y="2984712"/>
            <a:ext cx="3043448" cy="2122181"/>
          </a:xfrm>
          <a:prstGeom prst="rect">
            <a:avLst/>
          </a:prstGeom>
        </p:spPr>
        <p:txBody>
          <a:bodyPr vert="horz" lIns="91440" tIns="45720" rIns="91440" bIns="45720" rtlCol="0" anchor="b">
            <a:no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1800" cap="none" dirty="0" err="1" smtClean="0">
                <a:solidFill>
                  <a:schemeClr val="tx1"/>
                </a:solidFill>
              </a:rPr>
              <a:t>Peraturan</a:t>
            </a:r>
            <a:r>
              <a:rPr lang="en-US" sz="1800" cap="none" dirty="0" smtClean="0">
                <a:solidFill>
                  <a:schemeClr val="tx1"/>
                </a:solidFill>
              </a:rPr>
              <a:t> </a:t>
            </a:r>
            <a:r>
              <a:rPr lang="en-US" sz="1800" cap="none" dirty="0" err="1" smtClean="0">
                <a:solidFill>
                  <a:schemeClr val="tx1"/>
                </a:solidFill>
              </a:rPr>
              <a:t>Komisi</a:t>
            </a:r>
            <a:r>
              <a:rPr lang="en-US" sz="1800" cap="none" dirty="0" smtClean="0">
                <a:solidFill>
                  <a:schemeClr val="tx1"/>
                </a:solidFill>
              </a:rPr>
              <a:t> </a:t>
            </a:r>
            <a:r>
              <a:rPr lang="en-US" sz="1800" cap="none" dirty="0" err="1" smtClean="0">
                <a:solidFill>
                  <a:schemeClr val="tx1"/>
                </a:solidFill>
              </a:rPr>
              <a:t>Pemilihan</a:t>
            </a:r>
            <a:r>
              <a:rPr lang="en-US" sz="1800" cap="none" dirty="0" smtClean="0">
                <a:solidFill>
                  <a:schemeClr val="tx1"/>
                </a:solidFill>
              </a:rPr>
              <a:t> </a:t>
            </a:r>
            <a:r>
              <a:rPr lang="en-US" sz="1800" cap="none" dirty="0" err="1" smtClean="0">
                <a:solidFill>
                  <a:schemeClr val="tx1"/>
                </a:solidFill>
              </a:rPr>
              <a:t>Umum</a:t>
            </a:r>
            <a:r>
              <a:rPr lang="en-US" sz="1800" cap="none" dirty="0" smtClean="0">
                <a:solidFill>
                  <a:schemeClr val="tx1"/>
                </a:solidFill>
              </a:rPr>
              <a:t> </a:t>
            </a:r>
            <a:r>
              <a:rPr lang="en-US" sz="1800" cap="none" dirty="0" err="1" smtClean="0">
                <a:solidFill>
                  <a:schemeClr val="tx1"/>
                </a:solidFill>
              </a:rPr>
              <a:t>Nomor</a:t>
            </a:r>
            <a:r>
              <a:rPr lang="en-US" sz="1800" cap="none" dirty="0" smtClean="0">
                <a:solidFill>
                  <a:schemeClr val="tx1"/>
                </a:solidFill>
              </a:rPr>
              <a:t> 3 </a:t>
            </a:r>
            <a:r>
              <a:rPr lang="en-US" sz="1800" cap="none" dirty="0" err="1" smtClean="0">
                <a:solidFill>
                  <a:schemeClr val="tx1"/>
                </a:solidFill>
              </a:rPr>
              <a:t>Tahun</a:t>
            </a:r>
            <a:r>
              <a:rPr lang="en-US" sz="1800" cap="none" dirty="0" smtClean="0">
                <a:solidFill>
                  <a:schemeClr val="tx1"/>
                </a:solidFill>
              </a:rPr>
              <a:t> 2017 </a:t>
            </a:r>
            <a:r>
              <a:rPr lang="en-US" sz="1800" cap="none" dirty="0" err="1" smtClean="0">
                <a:solidFill>
                  <a:schemeClr val="tx1"/>
                </a:solidFill>
              </a:rPr>
              <a:t>Tentang</a:t>
            </a:r>
            <a:r>
              <a:rPr lang="en-US" sz="1800" cap="none" dirty="0" smtClean="0">
                <a:solidFill>
                  <a:schemeClr val="tx1"/>
                </a:solidFill>
              </a:rPr>
              <a:t> </a:t>
            </a:r>
            <a:r>
              <a:rPr lang="en-US" sz="1800" cap="none" dirty="0" err="1" smtClean="0">
                <a:solidFill>
                  <a:schemeClr val="tx1"/>
                </a:solidFill>
              </a:rPr>
              <a:t>Pencalonan</a:t>
            </a:r>
            <a:r>
              <a:rPr lang="en-US" sz="1800" cap="none" dirty="0" smtClean="0">
                <a:solidFill>
                  <a:schemeClr val="tx1"/>
                </a:solidFill>
              </a:rPr>
              <a:t> </a:t>
            </a:r>
            <a:r>
              <a:rPr lang="en-US" sz="1800" cap="none" dirty="0" err="1" smtClean="0">
                <a:solidFill>
                  <a:schemeClr val="tx1"/>
                </a:solidFill>
              </a:rPr>
              <a:t>Pemilihan</a:t>
            </a:r>
            <a:r>
              <a:rPr lang="en-US" sz="1800" cap="none" dirty="0" smtClean="0">
                <a:solidFill>
                  <a:schemeClr val="tx1"/>
                </a:solidFill>
              </a:rPr>
              <a:t> </a:t>
            </a:r>
            <a:r>
              <a:rPr lang="en-US" sz="1800" cap="none" dirty="0" err="1" smtClean="0">
                <a:solidFill>
                  <a:schemeClr val="tx1"/>
                </a:solidFill>
              </a:rPr>
              <a:t>Gubernur</a:t>
            </a:r>
            <a:r>
              <a:rPr lang="en-US" sz="1800" cap="none" dirty="0" smtClean="0">
                <a:solidFill>
                  <a:schemeClr val="tx1"/>
                </a:solidFill>
              </a:rPr>
              <a:t> Dan Wakil </a:t>
            </a:r>
            <a:r>
              <a:rPr lang="en-US" sz="1800" cap="none" dirty="0" err="1" smtClean="0">
                <a:solidFill>
                  <a:schemeClr val="tx1"/>
                </a:solidFill>
              </a:rPr>
              <a:t>Gubernur</a:t>
            </a:r>
            <a:r>
              <a:rPr lang="en-US" sz="1800" cap="none" dirty="0" smtClean="0">
                <a:solidFill>
                  <a:schemeClr val="tx1"/>
                </a:solidFill>
              </a:rPr>
              <a:t>, </a:t>
            </a:r>
            <a:r>
              <a:rPr lang="en-US" sz="1800" cap="none" dirty="0" err="1" smtClean="0">
                <a:solidFill>
                  <a:schemeClr val="tx1"/>
                </a:solidFill>
              </a:rPr>
              <a:t>Bupati</a:t>
            </a:r>
            <a:r>
              <a:rPr lang="en-US" sz="1800" cap="none" dirty="0" smtClean="0">
                <a:solidFill>
                  <a:schemeClr val="tx1"/>
                </a:solidFill>
              </a:rPr>
              <a:t> Dan Wakil </a:t>
            </a:r>
            <a:r>
              <a:rPr lang="en-US" sz="1800" cap="none" dirty="0" err="1" smtClean="0">
                <a:solidFill>
                  <a:schemeClr val="tx1"/>
                </a:solidFill>
              </a:rPr>
              <a:t>Bupati</a:t>
            </a:r>
            <a:r>
              <a:rPr lang="en-US" sz="1800" cap="none" dirty="0" smtClean="0">
                <a:solidFill>
                  <a:schemeClr val="tx1"/>
                </a:solidFill>
              </a:rPr>
              <a:t> Dan/</a:t>
            </a:r>
            <a:r>
              <a:rPr lang="en-US" sz="1800" cap="none" dirty="0" err="1" smtClean="0">
                <a:solidFill>
                  <a:schemeClr val="tx1"/>
                </a:solidFill>
              </a:rPr>
              <a:t>Atau</a:t>
            </a:r>
            <a:r>
              <a:rPr lang="en-US" sz="1800" cap="none" dirty="0" smtClean="0">
                <a:solidFill>
                  <a:schemeClr val="tx1"/>
                </a:solidFill>
              </a:rPr>
              <a:t> </a:t>
            </a:r>
            <a:r>
              <a:rPr lang="en-US" sz="1800" cap="none" dirty="0" err="1" smtClean="0">
                <a:solidFill>
                  <a:schemeClr val="tx1"/>
                </a:solidFill>
              </a:rPr>
              <a:t>Walikota</a:t>
            </a:r>
            <a:r>
              <a:rPr lang="en-US" sz="1800" cap="none" dirty="0" smtClean="0">
                <a:solidFill>
                  <a:schemeClr val="tx1"/>
                </a:solidFill>
              </a:rPr>
              <a:t> Dan Wakil </a:t>
            </a:r>
            <a:r>
              <a:rPr lang="en-US" sz="1800" cap="none" dirty="0" err="1" smtClean="0">
                <a:solidFill>
                  <a:schemeClr val="tx1"/>
                </a:solidFill>
              </a:rPr>
              <a:t>Walikota</a:t>
            </a:r>
            <a:r>
              <a:rPr lang="en-US" sz="1800" cap="none" dirty="0" smtClean="0">
                <a:solidFill>
                  <a:schemeClr val="tx1"/>
                </a:solidFill>
              </a:rPr>
              <a:t>,</a:t>
            </a:r>
            <a:endParaRPr lang="id-ID" sz="1800" cap="none" dirty="0">
              <a:solidFill>
                <a:srgbClr val="FF0000"/>
              </a:solidFill>
            </a:endParaRPr>
          </a:p>
        </p:txBody>
      </p:sp>
    </p:spTree>
    <p:extLst>
      <p:ext uri="{BB962C8B-B14F-4D97-AF65-F5344CB8AC3E}">
        <p14:creationId xmlns:p14="http://schemas.microsoft.com/office/powerpoint/2010/main" val="1517340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41362" y="3321425"/>
            <a:ext cx="5158429" cy="1048727"/>
          </a:xfrm>
        </p:spPr>
        <p:txBody>
          <a:bodyPr>
            <a:noAutofit/>
          </a:bodyPr>
          <a:lstStyle/>
          <a:p>
            <a:pPr algn="just"/>
            <a:r>
              <a:rPr lang="id-ID" sz="1600" cap="none" dirty="0" smtClean="0">
                <a:solidFill>
                  <a:schemeClr val="tx1"/>
                </a:solidFill>
              </a:rPr>
              <a:t>Tetapi </a:t>
            </a:r>
            <a:r>
              <a:rPr lang="id-ID" sz="1600" b="1" i="1" cap="none" dirty="0" smtClean="0">
                <a:solidFill>
                  <a:schemeClr val="tx1"/>
                </a:solidFill>
              </a:rPr>
              <a:t>Tidak Memenuhi Syarat. </a:t>
            </a:r>
            <a:r>
              <a:rPr lang="id-ID" sz="1600" cap="none" dirty="0" smtClean="0">
                <a:solidFill>
                  <a:schemeClr val="tx1"/>
                </a:solidFill>
              </a:rPr>
              <a:t>Syarat Minimal Dukungan Calon Perseorangan Untuk Kota Prabumulih Pada Pilkada Tersebut </a:t>
            </a:r>
            <a:r>
              <a:rPr lang="id-ID" sz="1600" b="1" i="1" cap="none" dirty="0" smtClean="0">
                <a:solidFill>
                  <a:schemeClr val="tx1"/>
                </a:solidFill>
              </a:rPr>
              <a:t>Minimal 13.322 KTP Elektronik </a:t>
            </a:r>
            <a:r>
              <a:rPr lang="id-ID" sz="1600" cap="none" dirty="0" smtClean="0">
                <a:solidFill>
                  <a:schemeClr val="tx1"/>
                </a:solidFill>
              </a:rPr>
              <a:t>dalam bentuk </a:t>
            </a:r>
            <a:r>
              <a:rPr lang="id-ID" sz="1600" b="1" i="1" cap="none" dirty="0" smtClean="0">
                <a:solidFill>
                  <a:schemeClr val="tx1"/>
                </a:solidFill>
              </a:rPr>
              <a:t>hard copy </a:t>
            </a:r>
            <a:r>
              <a:rPr lang="id-ID" sz="1600" cap="none" dirty="0" smtClean="0">
                <a:solidFill>
                  <a:schemeClr val="tx1"/>
                </a:solidFill>
              </a:rPr>
              <a:t>dan </a:t>
            </a:r>
            <a:r>
              <a:rPr lang="id-ID" sz="1600" b="1" i="1" cap="none" dirty="0" smtClean="0">
                <a:solidFill>
                  <a:schemeClr val="tx1"/>
                </a:solidFill>
              </a:rPr>
              <a:t>soft copy</a:t>
            </a:r>
            <a:r>
              <a:rPr lang="id-ID" sz="1600" b="1" cap="none" dirty="0" smtClean="0">
                <a:solidFill>
                  <a:schemeClr val="tx1"/>
                </a:solidFill>
              </a:rPr>
              <a:t>. </a:t>
            </a:r>
            <a:endParaRPr lang="id-ID" sz="1600" b="1" cap="none"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2264" y="5341607"/>
            <a:ext cx="1216256" cy="912192"/>
          </a:xfrm>
          <a:prstGeom prst="rect">
            <a:avLst/>
          </a:prstGeom>
        </p:spPr>
      </p:pic>
      <p:sp>
        <p:nvSpPr>
          <p:cNvPr id="5" name="Title 1"/>
          <p:cNvSpPr txBox="1">
            <a:spLocks/>
          </p:cNvSpPr>
          <p:nvPr/>
        </p:nvSpPr>
        <p:spPr>
          <a:xfrm>
            <a:off x="10267171" y="5341103"/>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6" name="Title 1"/>
          <p:cNvSpPr txBox="1">
            <a:spLocks/>
          </p:cNvSpPr>
          <p:nvPr/>
        </p:nvSpPr>
        <p:spPr>
          <a:xfrm>
            <a:off x="10267171" y="5755383"/>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graphicFrame>
        <p:nvGraphicFramePr>
          <p:cNvPr id="2" name="Diagram 1"/>
          <p:cNvGraphicFramePr/>
          <p:nvPr>
            <p:extLst>
              <p:ext uri="{D42A27DB-BD31-4B8C-83A1-F6EECF244321}">
                <p14:modId xmlns:p14="http://schemas.microsoft.com/office/powerpoint/2010/main" val="1506501029"/>
              </p:ext>
            </p:extLst>
          </p:nvPr>
        </p:nvGraphicFramePr>
        <p:xfrm>
          <a:off x="960781" y="281119"/>
          <a:ext cx="8235171" cy="31770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994046" y="3453631"/>
            <a:ext cx="4084320" cy="1200329"/>
          </a:xfrm>
          <a:prstGeom prst="rect">
            <a:avLst/>
          </a:prstGeom>
        </p:spPr>
        <p:txBody>
          <a:bodyPr wrap="square">
            <a:spAutoFit/>
          </a:bodyPr>
          <a:lstStyle/>
          <a:p>
            <a:pPr marL="342900" indent="-342900">
              <a:buFont typeface="+mj-lt"/>
              <a:buAutoNum type="arabicPeriod"/>
            </a:pPr>
            <a:r>
              <a:rPr lang="id-ID" dirty="0"/>
              <a:t>Yudi Hermanto, S.Sos, M.Si Sebagai Calon Walikota</a:t>
            </a:r>
          </a:p>
          <a:p>
            <a:pPr marL="342900" indent="-342900">
              <a:buFont typeface="+mj-lt"/>
              <a:buAutoNum type="arabicPeriod"/>
            </a:pPr>
            <a:r>
              <a:rPr lang="id-ID" dirty="0"/>
              <a:t>Natam, SH. Sebagai Calon Wakil Walikota. </a:t>
            </a:r>
          </a:p>
        </p:txBody>
      </p:sp>
      <p:sp>
        <p:nvSpPr>
          <p:cNvPr id="9" name="Down Arrow 8"/>
          <p:cNvSpPr/>
          <p:nvPr/>
        </p:nvSpPr>
        <p:spPr>
          <a:xfrm>
            <a:off x="2811123" y="2819187"/>
            <a:ext cx="225083" cy="5416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Down Arrow 9"/>
          <p:cNvSpPr/>
          <p:nvPr/>
        </p:nvSpPr>
        <p:spPr>
          <a:xfrm rot="16200000">
            <a:off x="5270624" y="3755373"/>
            <a:ext cx="225083" cy="5416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276833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6075" y="3962747"/>
            <a:ext cx="5017748" cy="996359"/>
          </a:xfrm>
        </p:spPr>
        <p:txBody>
          <a:bodyPr>
            <a:noAutofit/>
          </a:bodyPr>
          <a:lstStyle/>
          <a:p>
            <a:pPr algn="just"/>
            <a:r>
              <a:rPr lang="id-ID" sz="1800" cap="none" dirty="0" smtClean="0">
                <a:solidFill>
                  <a:schemeClr val="tx1"/>
                </a:solidFill>
              </a:rPr>
              <a:t>Sampai Dengan 10 Januari Ganya Ada Satu Pasangan Calon Yang Mendaftar Yaitu Ir Ridho Yahya Dan Andransyah Fikri, Sh. Artinya Sampai Batas Akhir Pendaftaran Hanya Ada Satu Calon Sehingga Pilkada Kota Prabumulih Satu Calon. Satu Pasangan Calon Tersebut Di Usung Oleh 10 Partai Yang Mempunyai Kursi Di Dprd Kota Prabumulih</a:t>
            </a:r>
            <a:endParaRPr lang="id-ID" sz="1800" cap="none" dirty="0">
              <a:solidFill>
                <a:schemeClr val="tx1"/>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2268" y="5299405"/>
            <a:ext cx="1216256" cy="912192"/>
          </a:xfrm>
          <a:prstGeom prst="rect">
            <a:avLst/>
          </a:prstGeom>
        </p:spPr>
      </p:pic>
      <p:sp>
        <p:nvSpPr>
          <p:cNvPr id="4" name="Title 1"/>
          <p:cNvSpPr txBox="1">
            <a:spLocks/>
          </p:cNvSpPr>
          <p:nvPr/>
        </p:nvSpPr>
        <p:spPr>
          <a:xfrm>
            <a:off x="10267175" y="5298901"/>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5" name="Title 1"/>
          <p:cNvSpPr txBox="1">
            <a:spLocks/>
          </p:cNvSpPr>
          <p:nvPr/>
        </p:nvSpPr>
        <p:spPr>
          <a:xfrm>
            <a:off x="10267175" y="5713181"/>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sp>
        <p:nvSpPr>
          <p:cNvPr id="7" name="Bent-Up Arrow 6"/>
          <p:cNvSpPr/>
          <p:nvPr/>
        </p:nvSpPr>
        <p:spPr>
          <a:xfrm rot="5400000">
            <a:off x="4192172" y="2813538"/>
            <a:ext cx="937673" cy="1988407"/>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368" y="373962"/>
            <a:ext cx="3584775" cy="4043293"/>
          </a:xfrm>
          <a:prstGeom prst="rect">
            <a:avLst/>
          </a:prstGeom>
        </p:spPr>
      </p:pic>
      <p:sp>
        <p:nvSpPr>
          <p:cNvPr id="9" name="Rectangle 8"/>
          <p:cNvSpPr/>
          <p:nvPr/>
        </p:nvSpPr>
        <p:spPr>
          <a:xfrm>
            <a:off x="754966" y="1362592"/>
            <a:ext cx="2911839" cy="1754326"/>
          </a:xfrm>
          <a:prstGeom prst="rect">
            <a:avLst/>
          </a:prstGeom>
        </p:spPr>
        <p:txBody>
          <a:bodyPr wrap="square">
            <a:spAutoFit/>
          </a:bodyPr>
          <a:lstStyle/>
          <a:p>
            <a:pPr algn="just"/>
            <a:r>
              <a:rPr lang="id-ID" dirty="0"/>
              <a:t>Tanggal </a:t>
            </a:r>
            <a:r>
              <a:rPr lang="id-ID" b="1" i="1" dirty="0"/>
              <a:t>8 S/D 10 Januari 2018 </a:t>
            </a:r>
            <a:r>
              <a:rPr lang="id-ID" dirty="0"/>
              <a:t>Dibuka Pendaftaran Dan Penyerahan Untuk Pasangan Calon Yang Di Usung Dari Parpol Atau Gabungan Parpol. </a:t>
            </a:r>
          </a:p>
        </p:txBody>
      </p:sp>
    </p:spTree>
    <p:extLst>
      <p:ext uri="{BB962C8B-B14F-4D97-AF65-F5344CB8AC3E}">
        <p14:creationId xmlns:p14="http://schemas.microsoft.com/office/powerpoint/2010/main" val="23472122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963" t="6630" r="2064" b="14818"/>
          <a:stretch/>
        </p:blipFill>
        <p:spPr>
          <a:xfrm>
            <a:off x="1631851" y="534572"/>
            <a:ext cx="8490618" cy="454386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0400" y="5327540"/>
            <a:ext cx="1216256" cy="912192"/>
          </a:xfrm>
          <a:prstGeom prst="rect">
            <a:avLst/>
          </a:prstGeom>
        </p:spPr>
      </p:pic>
      <p:sp>
        <p:nvSpPr>
          <p:cNvPr id="5" name="Title 1"/>
          <p:cNvSpPr txBox="1">
            <a:spLocks/>
          </p:cNvSpPr>
          <p:nvPr/>
        </p:nvSpPr>
        <p:spPr>
          <a:xfrm>
            <a:off x="10295307" y="5327036"/>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6" name="Title 1"/>
          <p:cNvSpPr txBox="1">
            <a:spLocks/>
          </p:cNvSpPr>
          <p:nvPr/>
        </p:nvSpPr>
        <p:spPr>
          <a:xfrm>
            <a:off x="10295307" y="5741316"/>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spTree>
    <p:extLst>
      <p:ext uri="{BB962C8B-B14F-4D97-AF65-F5344CB8AC3E}">
        <p14:creationId xmlns:p14="http://schemas.microsoft.com/office/powerpoint/2010/main" val="35917870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61018" y="1137036"/>
            <a:ext cx="5074021" cy="600556"/>
          </a:xfrm>
        </p:spPr>
        <p:txBody>
          <a:bodyPr>
            <a:normAutofit/>
          </a:bodyPr>
          <a:lstStyle/>
          <a:p>
            <a:r>
              <a:rPr lang="id-ID" b="1" cap="none" dirty="0" smtClean="0">
                <a:solidFill>
                  <a:schemeClr val="tx1"/>
                </a:solidFill>
              </a:rPr>
              <a:t>LATAR  BELAKANG PASANGAN CALON</a:t>
            </a:r>
            <a:endParaRPr lang="id-ID" b="1" cap="none" dirty="0">
              <a:solidFill>
                <a:schemeClr val="tx1"/>
              </a:solidFill>
            </a:endParaRPr>
          </a:p>
        </p:txBody>
      </p:sp>
      <p:sp>
        <p:nvSpPr>
          <p:cNvPr id="6" name="Text Placeholder 2"/>
          <p:cNvSpPr txBox="1">
            <a:spLocks/>
          </p:cNvSpPr>
          <p:nvPr/>
        </p:nvSpPr>
        <p:spPr>
          <a:xfrm>
            <a:off x="5769925" y="1806941"/>
            <a:ext cx="4553517" cy="2976073"/>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800" kern="1200" cap="all">
                <a:solidFill>
                  <a:schemeClr val="accent2"/>
                </a:solidFill>
                <a:latin typeface="+mn-lt"/>
                <a:ea typeface="+mn-ea"/>
                <a:cs typeface="+mn-cs"/>
              </a:defRPr>
            </a:lvl1pPr>
            <a:lvl2pPr marL="457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400" kern="1200">
                <a:solidFill>
                  <a:schemeClr val="tx1">
                    <a:tint val="75000"/>
                  </a:schemeClr>
                </a:solidFill>
                <a:latin typeface="+mn-lt"/>
                <a:ea typeface="+mn-ea"/>
                <a:cs typeface="+mn-cs"/>
              </a:defRPr>
            </a:lvl9pPr>
          </a:lstStyle>
          <a:p>
            <a:r>
              <a:rPr lang="en-US" sz="1600" cap="none" dirty="0" err="1" smtClean="0">
                <a:solidFill>
                  <a:schemeClr val="tx1"/>
                </a:solidFill>
              </a:rPr>
              <a:t>Kuatnya</a:t>
            </a:r>
            <a:r>
              <a:rPr lang="en-US" sz="1600" cap="none" dirty="0" smtClean="0">
                <a:solidFill>
                  <a:schemeClr val="tx1"/>
                </a:solidFill>
              </a:rPr>
              <a:t> </a:t>
            </a:r>
            <a:r>
              <a:rPr lang="en-US" sz="1600" cap="none" dirty="0" err="1" smtClean="0">
                <a:solidFill>
                  <a:schemeClr val="tx1"/>
                </a:solidFill>
              </a:rPr>
              <a:t>figur</a:t>
            </a:r>
            <a:r>
              <a:rPr lang="en-US" sz="1600" cap="none" dirty="0" smtClean="0">
                <a:solidFill>
                  <a:schemeClr val="tx1"/>
                </a:solidFill>
              </a:rPr>
              <a:t> </a:t>
            </a:r>
            <a:r>
              <a:rPr lang="en-US" sz="1600" cap="none" dirty="0" err="1" smtClean="0">
                <a:solidFill>
                  <a:schemeClr val="tx1"/>
                </a:solidFill>
              </a:rPr>
              <a:t>petahana</a:t>
            </a:r>
            <a:r>
              <a:rPr lang="en-US" sz="1600" cap="none" dirty="0" smtClean="0">
                <a:solidFill>
                  <a:schemeClr val="tx1"/>
                </a:solidFill>
              </a:rPr>
              <a:t> </a:t>
            </a:r>
            <a:r>
              <a:rPr lang="en-US" sz="1600" cap="none" dirty="0" err="1" smtClean="0">
                <a:solidFill>
                  <a:schemeClr val="tx1"/>
                </a:solidFill>
              </a:rPr>
              <a:t>selain</a:t>
            </a:r>
            <a:r>
              <a:rPr lang="en-US" sz="1600" cap="none" dirty="0" smtClean="0">
                <a:solidFill>
                  <a:schemeClr val="tx1"/>
                </a:solidFill>
              </a:rPr>
              <a:t> </a:t>
            </a:r>
            <a:r>
              <a:rPr lang="en-US" sz="1600" cap="none" dirty="0" err="1" smtClean="0">
                <a:solidFill>
                  <a:schemeClr val="tx1"/>
                </a:solidFill>
              </a:rPr>
              <a:t>ditopang</a:t>
            </a:r>
            <a:r>
              <a:rPr lang="en-US" sz="1600" cap="none" dirty="0" smtClean="0">
                <a:solidFill>
                  <a:schemeClr val="tx1"/>
                </a:solidFill>
              </a:rPr>
              <a:t> </a:t>
            </a:r>
            <a:r>
              <a:rPr lang="en-US" sz="1600" cap="none" dirty="0" err="1" smtClean="0">
                <a:solidFill>
                  <a:schemeClr val="tx1"/>
                </a:solidFill>
              </a:rPr>
              <a:t>oleh</a:t>
            </a:r>
            <a:endParaRPr lang="id-ID" sz="1600" cap="none" dirty="0">
              <a:solidFill>
                <a:schemeClr val="tx1"/>
              </a:solidFill>
            </a:endParaRPr>
          </a:p>
          <a:p>
            <a:pPr marL="342900" indent="-342900">
              <a:buFont typeface="+mj-lt"/>
              <a:buAutoNum type="arabicPeriod"/>
            </a:pPr>
            <a:r>
              <a:rPr lang="en-US" sz="1600" cap="none" dirty="0" err="1" smtClean="0">
                <a:solidFill>
                  <a:schemeClr val="tx1"/>
                </a:solidFill>
              </a:rPr>
              <a:t>Kemampuan</a:t>
            </a:r>
            <a:r>
              <a:rPr lang="en-US" sz="1600" cap="none" dirty="0" smtClean="0">
                <a:solidFill>
                  <a:schemeClr val="tx1"/>
                </a:solidFill>
              </a:rPr>
              <a:t> </a:t>
            </a:r>
            <a:r>
              <a:rPr lang="en-US" sz="1600" cap="none" dirty="0" err="1" smtClean="0">
                <a:solidFill>
                  <a:schemeClr val="tx1"/>
                </a:solidFill>
              </a:rPr>
              <a:t>Lobi</a:t>
            </a:r>
            <a:r>
              <a:rPr lang="en-US" sz="1600" cap="none" dirty="0" smtClean="0">
                <a:solidFill>
                  <a:schemeClr val="tx1"/>
                </a:solidFill>
              </a:rPr>
              <a:t>,</a:t>
            </a:r>
            <a:endParaRPr lang="id-ID" sz="1600" cap="none" dirty="0" smtClean="0">
              <a:solidFill>
                <a:schemeClr val="tx1"/>
              </a:solidFill>
            </a:endParaRPr>
          </a:p>
          <a:p>
            <a:pPr marL="342900" indent="-342900">
              <a:buFont typeface="+mj-lt"/>
              <a:buAutoNum type="arabicPeriod"/>
            </a:pPr>
            <a:r>
              <a:rPr lang="en-US" sz="1600" cap="none" dirty="0" err="1" smtClean="0">
                <a:solidFill>
                  <a:schemeClr val="tx1"/>
                </a:solidFill>
              </a:rPr>
              <a:t>Kekuatan</a:t>
            </a:r>
            <a:r>
              <a:rPr lang="en-US" sz="1600" cap="none" dirty="0" smtClean="0">
                <a:solidFill>
                  <a:schemeClr val="tx1"/>
                </a:solidFill>
              </a:rPr>
              <a:t> </a:t>
            </a:r>
            <a:r>
              <a:rPr lang="en-US" sz="1600" cap="none" dirty="0" err="1" smtClean="0">
                <a:solidFill>
                  <a:schemeClr val="tx1"/>
                </a:solidFill>
              </a:rPr>
              <a:t>Finansial</a:t>
            </a:r>
            <a:r>
              <a:rPr lang="en-US" sz="1600" cap="none" dirty="0" smtClean="0">
                <a:solidFill>
                  <a:schemeClr val="tx1"/>
                </a:solidFill>
              </a:rPr>
              <a:t>,</a:t>
            </a:r>
            <a:endParaRPr lang="id-ID" sz="1600" cap="none" dirty="0" smtClean="0">
              <a:solidFill>
                <a:schemeClr val="tx1"/>
              </a:solidFill>
            </a:endParaRPr>
          </a:p>
          <a:p>
            <a:pPr marL="342900" indent="-342900">
              <a:buFont typeface="+mj-lt"/>
              <a:buAutoNum type="arabicPeriod"/>
            </a:pPr>
            <a:r>
              <a:rPr lang="en-US" sz="1600" cap="none" dirty="0" err="1" smtClean="0">
                <a:solidFill>
                  <a:schemeClr val="tx1"/>
                </a:solidFill>
              </a:rPr>
              <a:t>Jaringan</a:t>
            </a:r>
            <a:r>
              <a:rPr lang="en-US" sz="1600" cap="none" dirty="0" smtClean="0">
                <a:solidFill>
                  <a:schemeClr val="tx1"/>
                </a:solidFill>
              </a:rPr>
              <a:t> </a:t>
            </a:r>
            <a:r>
              <a:rPr lang="en-US" sz="1600" cap="none" dirty="0" err="1" smtClean="0">
                <a:solidFill>
                  <a:schemeClr val="tx1"/>
                </a:solidFill>
              </a:rPr>
              <a:t>Birokrasi</a:t>
            </a:r>
            <a:r>
              <a:rPr lang="en-US" sz="1600" cap="none" dirty="0" smtClean="0">
                <a:solidFill>
                  <a:schemeClr val="tx1"/>
                </a:solidFill>
              </a:rPr>
              <a:t> </a:t>
            </a:r>
            <a:r>
              <a:rPr lang="en-US" sz="1600" cap="none" dirty="0" err="1" smtClean="0">
                <a:solidFill>
                  <a:schemeClr val="tx1"/>
                </a:solidFill>
              </a:rPr>
              <a:t>Hingga</a:t>
            </a:r>
            <a:r>
              <a:rPr lang="en-US" sz="1600" cap="none" dirty="0" smtClean="0">
                <a:solidFill>
                  <a:schemeClr val="tx1"/>
                </a:solidFill>
              </a:rPr>
              <a:t> Tingkat Paling </a:t>
            </a:r>
            <a:r>
              <a:rPr lang="en-US" sz="1600" cap="none" dirty="0" err="1" smtClean="0">
                <a:solidFill>
                  <a:schemeClr val="tx1"/>
                </a:solidFill>
              </a:rPr>
              <a:t>Bawah</a:t>
            </a:r>
            <a:r>
              <a:rPr lang="en-US" sz="1600" cap="none" dirty="0" smtClean="0">
                <a:solidFill>
                  <a:schemeClr val="tx1"/>
                </a:solidFill>
              </a:rPr>
              <a:t>,</a:t>
            </a:r>
            <a:endParaRPr lang="id-ID" sz="1600" cap="none" dirty="0" smtClean="0">
              <a:solidFill>
                <a:schemeClr val="tx1"/>
              </a:solidFill>
            </a:endParaRPr>
          </a:p>
          <a:p>
            <a:pPr marL="342900" indent="-342900">
              <a:buFont typeface="+mj-lt"/>
              <a:buAutoNum type="arabicPeriod"/>
            </a:pPr>
            <a:r>
              <a:rPr lang="en-US" sz="1600" cap="none" dirty="0" smtClean="0">
                <a:solidFill>
                  <a:schemeClr val="tx1"/>
                </a:solidFill>
              </a:rPr>
              <a:t>Juga </a:t>
            </a:r>
            <a:r>
              <a:rPr lang="en-US" sz="1600" cap="none" dirty="0" err="1" smtClean="0">
                <a:solidFill>
                  <a:schemeClr val="tx1"/>
                </a:solidFill>
              </a:rPr>
              <a:t>Didorong</a:t>
            </a:r>
            <a:r>
              <a:rPr lang="en-US" sz="1600" cap="none" dirty="0" smtClean="0">
                <a:solidFill>
                  <a:schemeClr val="tx1"/>
                </a:solidFill>
              </a:rPr>
              <a:t> </a:t>
            </a:r>
            <a:r>
              <a:rPr lang="en-US" sz="1600" cap="none" dirty="0" err="1" smtClean="0">
                <a:solidFill>
                  <a:schemeClr val="tx1"/>
                </a:solidFill>
              </a:rPr>
              <a:t>Oleh</a:t>
            </a:r>
            <a:r>
              <a:rPr lang="en-US" sz="1600" cap="none" dirty="0" smtClean="0">
                <a:solidFill>
                  <a:schemeClr val="tx1"/>
                </a:solidFill>
              </a:rPr>
              <a:t> Program </a:t>
            </a:r>
            <a:r>
              <a:rPr lang="en-US" sz="1600" cap="none" dirty="0" err="1" smtClean="0">
                <a:solidFill>
                  <a:schemeClr val="tx1"/>
                </a:solidFill>
              </a:rPr>
              <a:t>Kerja</a:t>
            </a:r>
            <a:r>
              <a:rPr lang="en-US" sz="1600" cap="none" dirty="0" smtClean="0">
                <a:solidFill>
                  <a:schemeClr val="tx1"/>
                </a:solidFill>
              </a:rPr>
              <a:t> Yang </a:t>
            </a:r>
            <a:r>
              <a:rPr lang="en-US" sz="1600" cap="none" dirty="0" err="1" smtClean="0">
                <a:solidFill>
                  <a:schemeClr val="tx1"/>
                </a:solidFill>
              </a:rPr>
              <a:t>Dipandang</a:t>
            </a:r>
            <a:r>
              <a:rPr lang="en-US" sz="1600" cap="none" dirty="0" smtClean="0">
                <a:solidFill>
                  <a:schemeClr val="tx1"/>
                </a:solidFill>
              </a:rPr>
              <a:t> </a:t>
            </a:r>
            <a:r>
              <a:rPr lang="en-US" sz="1600" cap="none" dirty="0" err="1" smtClean="0">
                <a:solidFill>
                  <a:schemeClr val="tx1"/>
                </a:solidFill>
              </a:rPr>
              <a:t>Oleh</a:t>
            </a:r>
            <a:r>
              <a:rPr lang="en-US" sz="1600" cap="none" dirty="0" smtClean="0">
                <a:solidFill>
                  <a:schemeClr val="tx1"/>
                </a:solidFill>
              </a:rPr>
              <a:t> </a:t>
            </a:r>
            <a:r>
              <a:rPr lang="en-US" sz="1600" cap="none" dirty="0" err="1" smtClean="0">
                <a:solidFill>
                  <a:schemeClr val="tx1"/>
                </a:solidFill>
              </a:rPr>
              <a:t>Masyarakat</a:t>
            </a:r>
            <a:r>
              <a:rPr lang="en-US" sz="1600" cap="none" dirty="0" smtClean="0">
                <a:solidFill>
                  <a:schemeClr val="tx1"/>
                </a:solidFill>
              </a:rPr>
              <a:t> </a:t>
            </a:r>
            <a:r>
              <a:rPr lang="en-US" sz="1600" cap="none" dirty="0" err="1" smtClean="0">
                <a:solidFill>
                  <a:schemeClr val="tx1"/>
                </a:solidFill>
              </a:rPr>
              <a:t>Berhasil</a:t>
            </a:r>
            <a:r>
              <a:rPr lang="en-US" sz="1600" cap="none" dirty="0" smtClean="0">
                <a:solidFill>
                  <a:schemeClr val="tx1"/>
                </a:solidFill>
              </a:rPr>
              <a:t>.</a:t>
            </a:r>
            <a:endParaRPr lang="id-ID" sz="1600" cap="none" dirty="0" smtClean="0">
              <a:solidFill>
                <a:schemeClr val="tx1"/>
              </a:solidFill>
            </a:endParaRPr>
          </a:p>
          <a:p>
            <a:r>
              <a:rPr lang="en-US" sz="1600" cap="none" dirty="0" err="1" smtClean="0">
                <a:solidFill>
                  <a:schemeClr val="tx1"/>
                </a:solidFill>
              </a:rPr>
              <a:t>Kesan</a:t>
            </a:r>
            <a:r>
              <a:rPr lang="en-US" sz="1600" cap="none" dirty="0" smtClean="0">
                <a:solidFill>
                  <a:schemeClr val="tx1"/>
                </a:solidFill>
              </a:rPr>
              <a:t> </a:t>
            </a:r>
            <a:r>
              <a:rPr lang="en-US" sz="1600" cap="none" dirty="0" err="1" smtClean="0">
                <a:solidFill>
                  <a:schemeClr val="tx1"/>
                </a:solidFill>
              </a:rPr>
              <a:t>keberhasilan</a:t>
            </a:r>
            <a:r>
              <a:rPr lang="en-US" sz="1600" cap="none" dirty="0" smtClean="0">
                <a:solidFill>
                  <a:schemeClr val="tx1"/>
                </a:solidFill>
              </a:rPr>
              <a:t> </a:t>
            </a:r>
            <a:r>
              <a:rPr lang="en-US" sz="1600" cap="none" dirty="0" err="1" smtClean="0">
                <a:solidFill>
                  <a:schemeClr val="tx1"/>
                </a:solidFill>
              </a:rPr>
              <a:t>itu</a:t>
            </a:r>
            <a:r>
              <a:rPr lang="en-US" sz="1600" cap="none" dirty="0" smtClean="0">
                <a:solidFill>
                  <a:schemeClr val="tx1"/>
                </a:solidFill>
              </a:rPr>
              <a:t> </a:t>
            </a:r>
            <a:r>
              <a:rPr lang="en-US" sz="1600" cap="none" dirty="0" err="1" smtClean="0">
                <a:solidFill>
                  <a:schemeClr val="tx1"/>
                </a:solidFill>
              </a:rPr>
              <a:t>berarti</a:t>
            </a:r>
            <a:r>
              <a:rPr lang="en-US" sz="1600" cap="none" dirty="0" smtClean="0">
                <a:solidFill>
                  <a:schemeClr val="tx1"/>
                </a:solidFill>
              </a:rPr>
              <a:t> </a:t>
            </a:r>
            <a:r>
              <a:rPr lang="en-US" sz="1600" cap="none" dirty="0" err="1" smtClean="0">
                <a:solidFill>
                  <a:schemeClr val="tx1"/>
                </a:solidFill>
              </a:rPr>
              <a:t>memberikan</a:t>
            </a:r>
            <a:r>
              <a:rPr lang="en-US" sz="1600" cap="none" dirty="0" smtClean="0">
                <a:solidFill>
                  <a:schemeClr val="tx1"/>
                </a:solidFill>
              </a:rPr>
              <a:t> </a:t>
            </a:r>
            <a:r>
              <a:rPr lang="en-US" sz="1600" b="1" i="1" cap="none" dirty="0" err="1" smtClean="0">
                <a:solidFill>
                  <a:schemeClr val="tx1"/>
                </a:solidFill>
              </a:rPr>
              <a:t>persepsi</a:t>
            </a:r>
            <a:r>
              <a:rPr lang="en-US" sz="1600" b="1" i="1" cap="none" dirty="0" smtClean="0">
                <a:solidFill>
                  <a:schemeClr val="tx1"/>
                </a:solidFill>
              </a:rPr>
              <a:t> </a:t>
            </a:r>
            <a:r>
              <a:rPr lang="en-US" sz="1600" b="1" i="1" cap="none" dirty="0" err="1" smtClean="0">
                <a:solidFill>
                  <a:schemeClr val="tx1"/>
                </a:solidFill>
              </a:rPr>
              <a:t>positif</a:t>
            </a:r>
            <a:r>
              <a:rPr lang="en-US" sz="1600" b="1" i="1" cap="none" dirty="0" smtClean="0">
                <a:solidFill>
                  <a:schemeClr val="tx1"/>
                </a:solidFill>
              </a:rPr>
              <a:t> </a:t>
            </a:r>
            <a:r>
              <a:rPr lang="en-US" sz="1600" b="1" i="1" cap="none" dirty="0" err="1" smtClean="0">
                <a:solidFill>
                  <a:schemeClr val="tx1"/>
                </a:solidFill>
              </a:rPr>
              <a:t>terhadap</a:t>
            </a:r>
            <a:r>
              <a:rPr lang="en-US" sz="1600" b="1" i="1" cap="none" dirty="0" smtClean="0">
                <a:solidFill>
                  <a:schemeClr val="tx1"/>
                </a:solidFill>
              </a:rPr>
              <a:t> </a:t>
            </a:r>
            <a:r>
              <a:rPr lang="en-US" sz="1600" b="1" i="1" cap="none" dirty="0" err="1" smtClean="0">
                <a:solidFill>
                  <a:schemeClr val="tx1"/>
                </a:solidFill>
              </a:rPr>
              <a:t>calon</a:t>
            </a:r>
            <a:r>
              <a:rPr lang="en-US" sz="1600" b="1" i="1" cap="none" dirty="0" smtClean="0">
                <a:solidFill>
                  <a:schemeClr val="tx1"/>
                </a:solidFill>
              </a:rPr>
              <a:t> </a:t>
            </a:r>
            <a:r>
              <a:rPr lang="en-US" sz="1600" b="1" i="1" cap="none" dirty="0" err="1" smtClean="0">
                <a:solidFill>
                  <a:schemeClr val="tx1"/>
                </a:solidFill>
              </a:rPr>
              <a:t>petahana</a:t>
            </a:r>
            <a:r>
              <a:rPr lang="en-US" sz="1600" b="1" i="1" cap="none" dirty="0" smtClean="0">
                <a:solidFill>
                  <a:schemeClr val="tx1"/>
                </a:solidFill>
              </a:rPr>
              <a:t>.</a:t>
            </a:r>
            <a:endParaRPr lang="id-ID" sz="1600" b="1" i="1" cap="none" dirty="0" smtClean="0">
              <a:solidFill>
                <a:schemeClr val="tx1"/>
              </a:solidFill>
            </a:endParaRPr>
          </a:p>
          <a:p>
            <a:endParaRPr lang="id-ID" sz="1600" cap="none"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68535" y="5271269"/>
            <a:ext cx="1216256" cy="912192"/>
          </a:xfrm>
          <a:prstGeom prst="rect">
            <a:avLst/>
          </a:prstGeom>
        </p:spPr>
      </p:pic>
      <p:sp>
        <p:nvSpPr>
          <p:cNvPr id="5" name="Title 1"/>
          <p:cNvSpPr txBox="1">
            <a:spLocks/>
          </p:cNvSpPr>
          <p:nvPr/>
        </p:nvSpPr>
        <p:spPr>
          <a:xfrm>
            <a:off x="10323442" y="5270765"/>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7" name="Title 1"/>
          <p:cNvSpPr txBox="1">
            <a:spLocks/>
          </p:cNvSpPr>
          <p:nvPr/>
        </p:nvSpPr>
        <p:spPr>
          <a:xfrm>
            <a:off x="10323442" y="5685045"/>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 y="1304470"/>
            <a:ext cx="4876800" cy="4267200"/>
          </a:xfrm>
          <a:prstGeom prst="rect">
            <a:avLst/>
          </a:prstGeom>
        </p:spPr>
      </p:pic>
      <p:sp>
        <p:nvSpPr>
          <p:cNvPr id="8" name="Rectangle 7"/>
          <p:cNvSpPr/>
          <p:nvPr/>
        </p:nvSpPr>
        <p:spPr>
          <a:xfrm>
            <a:off x="1081487" y="2837905"/>
            <a:ext cx="2949837" cy="1200329"/>
          </a:xfrm>
          <a:prstGeom prst="rect">
            <a:avLst/>
          </a:prstGeom>
        </p:spPr>
        <p:txBody>
          <a:bodyPr wrap="square">
            <a:spAutoFit/>
          </a:bodyPr>
          <a:lstStyle/>
          <a:p>
            <a:r>
              <a:rPr lang="id-ID" dirty="0"/>
              <a:t>Pasangan </a:t>
            </a:r>
            <a:r>
              <a:rPr lang="id-ID" b="1" i="1" dirty="0" smtClean="0"/>
              <a:t>Ridho Yahya </a:t>
            </a:r>
            <a:r>
              <a:rPr lang="id-ID" dirty="0" smtClean="0"/>
              <a:t>dan </a:t>
            </a:r>
            <a:r>
              <a:rPr lang="id-ID" b="1" i="1" dirty="0" smtClean="0"/>
              <a:t>Ardiansyah Fikri </a:t>
            </a:r>
            <a:r>
              <a:rPr lang="id-ID" dirty="0" smtClean="0"/>
              <a:t>merupakan </a:t>
            </a:r>
            <a:r>
              <a:rPr lang="id-ID" b="1" i="1" dirty="0"/>
              <a:t>petahana</a:t>
            </a:r>
            <a:r>
              <a:rPr lang="id-ID" dirty="0"/>
              <a:t> yang </a:t>
            </a:r>
            <a:r>
              <a:rPr lang="id-ID" b="1" i="1" dirty="0"/>
              <a:t>sudah punya figur</a:t>
            </a:r>
          </a:p>
        </p:txBody>
      </p:sp>
    </p:spTree>
    <p:extLst>
      <p:ext uri="{BB962C8B-B14F-4D97-AF65-F5344CB8AC3E}">
        <p14:creationId xmlns:p14="http://schemas.microsoft.com/office/powerpoint/2010/main" val="28792207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181" y="750317"/>
            <a:ext cx="8862646" cy="5317287"/>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67010" y="5285337"/>
            <a:ext cx="1216256" cy="912192"/>
          </a:xfrm>
          <a:prstGeom prst="rect">
            <a:avLst/>
          </a:prstGeom>
        </p:spPr>
      </p:pic>
      <p:sp>
        <p:nvSpPr>
          <p:cNvPr id="5" name="Title 1"/>
          <p:cNvSpPr txBox="1">
            <a:spLocks/>
          </p:cNvSpPr>
          <p:nvPr/>
        </p:nvSpPr>
        <p:spPr>
          <a:xfrm>
            <a:off x="10421917" y="5284833"/>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6" name="Title 1"/>
          <p:cNvSpPr txBox="1">
            <a:spLocks/>
          </p:cNvSpPr>
          <p:nvPr/>
        </p:nvSpPr>
        <p:spPr>
          <a:xfrm>
            <a:off x="10421917" y="5699113"/>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spTree>
    <p:extLst>
      <p:ext uri="{BB962C8B-B14F-4D97-AF65-F5344CB8AC3E}">
        <p14:creationId xmlns:p14="http://schemas.microsoft.com/office/powerpoint/2010/main" val="980841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2"/>
          <p:cNvSpPr>
            <a:spLocks noGrp="1"/>
          </p:cNvSpPr>
          <p:nvPr>
            <p:ph type="body" idx="1"/>
          </p:nvPr>
        </p:nvSpPr>
        <p:spPr>
          <a:xfrm>
            <a:off x="595260" y="2515668"/>
            <a:ext cx="3442168" cy="944983"/>
          </a:xfrm>
        </p:spPr>
        <p:txBody>
          <a:bodyPr>
            <a:normAutofit fontScale="92500"/>
          </a:bodyPr>
          <a:lstStyle/>
          <a:p>
            <a:pPr algn="ctr"/>
            <a:r>
              <a:rPr lang="id-ID" b="1" cap="none" dirty="0" smtClean="0">
                <a:solidFill>
                  <a:schemeClr val="tx1"/>
                </a:solidFill>
              </a:rPr>
              <a:t>Dinamika Yang Dihadapi Oleh KPU Dalam Menyelenggarakan Calon Tunggal</a:t>
            </a:r>
            <a:endParaRPr lang="id-ID" b="1" cap="none"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0061" y="5285337"/>
            <a:ext cx="1216256" cy="912192"/>
          </a:xfrm>
          <a:prstGeom prst="rect">
            <a:avLst/>
          </a:prstGeom>
        </p:spPr>
      </p:pic>
      <p:sp>
        <p:nvSpPr>
          <p:cNvPr id="7" name="Title 1"/>
          <p:cNvSpPr txBox="1">
            <a:spLocks/>
          </p:cNvSpPr>
          <p:nvPr/>
        </p:nvSpPr>
        <p:spPr>
          <a:xfrm>
            <a:off x="10224968" y="5284833"/>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8" name="Title 1"/>
          <p:cNvSpPr txBox="1">
            <a:spLocks/>
          </p:cNvSpPr>
          <p:nvPr/>
        </p:nvSpPr>
        <p:spPr>
          <a:xfrm>
            <a:off x="10224968" y="5699113"/>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graphicFrame>
        <p:nvGraphicFramePr>
          <p:cNvPr id="2" name="Diagram 1"/>
          <p:cNvGraphicFramePr/>
          <p:nvPr>
            <p:extLst>
              <p:ext uri="{D42A27DB-BD31-4B8C-83A1-F6EECF244321}">
                <p14:modId xmlns:p14="http://schemas.microsoft.com/office/powerpoint/2010/main" val="3278596195"/>
              </p:ext>
            </p:extLst>
          </p:nvPr>
        </p:nvGraphicFramePr>
        <p:xfrm>
          <a:off x="4430540" y="599189"/>
          <a:ext cx="7138061" cy="45651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9754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0061" y="5285337"/>
            <a:ext cx="1216256" cy="912192"/>
          </a:xfrm>
          <a:prstGeom prst="rect">
            <a:avLst/>
          </a:prstGeom>
        </p:spPr>
      </p:pic>
      <p:sp>
        <p:nvSpPr>
          <p:cNvPr id="5" name="Title 1"/>
          <p:cNvSpPr txBox="1">
            <a:spLocks/>
          </p:cNvSpPr>
          <p:nvPr/>
        </p:nvSpPr>
        <p:spPr>
          <a:xfrm>
            <a:off x="10224968" y="5284833"/>
            <a:ext cx="1273297" cy="60181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b="1" cap="none" dirty="0" smtClean="0">
                <a:solidFill>
                  <a:schemeClr val="bg1"/>
                </a:solidFill>
              </a:rPr>
              <a:t>KPU</a:t>
            </a:r>
            <a:endParaRPr lang="id-ID" b="1" cap="none" dirty="0">
              <a:solidFill>
                <a:schemeClr val="bg1"/>
              </a:solidFill>
            </a:endParaRPr>
          </a:p>
        </p:txBody>
      </p:sp>
      <p:sp>
        <p:nvSpPr>
          <p:cNvPr id="6" name="Title 1"/>
          <p:cNvSpPr txBox="1">
            <a:spLocks/>
          </p:cNvSpPr>
          <p:nvPr/>
        </p:nvSpPr>
        <p:spPr>
          <a:xfrm>
            <a:off x="10224968" y="5699113"/>
            <a:ext cx="1343633" cy="368491"/>
          </a:xfrm>
          <a:prstGeom prst="rect">
            <a:avLst/>
          </a:prstGeom>
          <a:effectLst/>
        </p:spPr>
        <p:txBody>
          <a:bodyPr vert="horz" lIns="91440" tIns="45720" rIns="91440" bIns="45720" rtlCol="0" anchor="b">
            <a:normAutofit fontScale="975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id-ID" sz="1100" b="1" cap="none" dirty="0" smtClean="0">
                <a:solidFill>
                  <a:schemeClr val="bg1"/>
                </a:solidFill>
              </a:rPr>
              <a:t>Kota Prabumulih</a:t>
            </a:r>
            <a:endParaRPr lang="id-ID" sz="1100" b="1" cap="none" dirty="0">
              <a:solidFill>
                <a:schemeClr val="bg1"/>
              </a:solidFill>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0629" y="1835884"/>
            <a:ext cx="10138736" cy="2437393"/>
          </a:xfrm>
          <a:prstGeom prst="rect">
            <a:avLst/>
          </a:prstGeom>
        </p:spPr>
      </p:pic>
    </p:spTree>
    <p:extLst>
      <p:ext uri="{BB962C8B-B14F-4D97-AF65-F5344CB8AC3E}">
        <p14:creationId xmlns:p14="http://schemas.microsoft.com/office/powerpoint/2010/main" val="2537581004"/>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TM03457464[[fn=Dividend]]</Template>
  <TotalTime>96</TotalTime>
  <Words>363</Words>
  <Application>Microsoft Office PowerPoint</Application>
  <PresentationFormat>Widescreen</PresentationFormat>
  <Paragraphs>43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Batang</vt:lpstr>
      <vt:lpstr>Bookman Old Style</vt:lpstr>
      <vt:lpstr>Gill Sans MT</vt:lpstr>
      <vt:lpstr>Times New Roman</vt:lpstr>
      <vt:lpstr>Wingdings 2</vt:lpstr>
      <vt:lpstr>Dividend</vt:lpstr>
      <vt:lpstr>Titi Marlinda</vt:lpstr>
      <vt:lpstr>PowerPoint Presentation</vt:lpstr>
      <vt:lpstr>PowerPoint Presentation</vt:lpstr>
      <vt:lpstr>Sampai Dengan 10 Januari Ganya Ada Satu Pasangan Calon Yang Mendaftar Yaitu Ir Ridho Yahya Dan Andransyah Fikri, Sh. Artinya Sampai Batas Akhir Pendaftaran Hanya Ada Satu Calon Sehingga Pilkada Kota Prabumulih Satu Calon. Satu Pasangan Calon Tersebut Di Usung Oleh 10 Partai Yang Mempunyai Kursi Di Dprd Kota Prabumulih</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Titi Marlinda</dc:title>
  <dc:creator>Administrator</dc:creator>
  <cp:lastModifiedBy>Administrator</cp:lastModifiedBy>
  <cp:revision>23</cp:revision>
  <dcterms:created xsi:type="dcterms:W3CDTF">2020-08-03T08:57:00Z</dcterms:created>
  <dcterms:modified xsi:type="dcterms:W3CDTF">2020-08-03T12:52:02Z</dcterms:modified>
</cp:coreProperties>
</file>